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5420638" cy="36026725"/>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7" userDrawn="1">
          <p15:clr>
            <a:srgbClr val="A4A3A4"/>
          </p15:clr>
        </p15:guide>
        <p15:guide id="2" pos="80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22" d="100"/>
          <a:sy n="22" d="100"/>
        </p:scale>
        <p:origin x="3078" y="126"/>
      </p:cViewPr>
      <p:guideLst>
        <p:guide orient="horz" pos="11347"/>
        <p:guide pos="80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06548" y="5896043"/>
            <a:ext cx="21607542" cy="12542638"/>
          </a:xfrm>
        </p:spPr>
        <p:txBody>
          <a:bodyPr anchor="b"/>
          <a:lstStyle>
            <a:lvl1pPr algn="ctr">
              <a:defRPr sz="16680"/>
            </a:lvl1pPr>
          </a:lstStyle>
          <a:p>
            <a:r>
              <a:rPr lang="fr-FR" smtClean="0"/>
              <a:t>Modifiez le style du titre</a:t>
            </a:r>
            <a:endParaRPr lang="en-US" dirty="0"/>
          </a:p>
        </p:txBody>
      </p:sp>
      <p:sp>
        <p:nvSpPr>
          <p:cNvPr id="3" name="Subtitle 2"/>
          <p:cNvSpPr>
            <a:spLocks noGrp="1"/>
          </p:cNvSpPr>
          <p:nvPr>
            <p:ph type="subTitle" idx="1"/>
          </p:nvPr>
        </p:nvSpPr>
        <p:spPr>
          <a:xfrm>
            <a:off x="3177580" y="18922373"/>
            <a:ext cx="19065479" cy="8698116"/>
          </a:xfrm>
        </p:spPr>
        <p:txBody>
          <a:bodyPr/>
          <a:lstStyle>
            <a:lvl1pPr marL="0" indent="0" algn="ctr">
              <a:buNone/>
              <a:defRPr sz="6672"/>
            </a:lvl1pPr>
            <a:lvl2pPr marL="1271016" indent="0" algn="ctr">
              <a:buNone/>
              <a:defRPr sz="5560"/>
            </a:lvl2pPr>
            <a:lvl3pPr marL="2542032" indent="0" algn="ctr">
              <a:buNone/>
              <a:defRPr sz="5004"/>
            </a:lvl3pPr>
            <a:lvl4pPr marL="3813048" indent="0" algn="ctr">
              <a:buNone/>
              <a:defRPr sz="4448"/>
            </a:lvl4pPr>
            <a:lvl5pPr marL="5084064" indent="0" algn="ctr">
              <a:buNone/>
              <a:defRPr sz="4448"/>
            </a:lvl5pPr>
            <a:lvl6pPr marL="6355080" indent="0" algn="ctr">
              <a:buNone/>
              <a:defRPr sz="4448"/>
            </a:lvl6pPr>
            <a:lvl7pPr marL="7626096" indent="0" algn="ctr">
              <a:buNone/>
              <a:defRPr sz="4448"/>
            </a:lvl7pPr>
            <a:lvl8pPr marL="8897112" indent="0" algn="ctr">
              <a:buNone/>
              <a:defRPr sz="4448"/>
            </a:lvl8pPr>
            <a:lvl9pPr marL="10168128" indent="0" algn="ctr">
              <a:buNone/>
              <a:defRPr sz="4448"/>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AE99FBC-4A44-4DA4-8BA4-32C9C85CCE79}" type="datetimeFigureOut">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153973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E99FBC-4A44-4DA4-8BA4-32C9C85CCE79}" type="datetimeFigureOut">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3507193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191645" y="1918090"/>
            <a:ext cx="5481325" cy="3053098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747670" y="1918090"/>
            <a:ext cx="16126217" cy="3053098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E99FBC-4A44-4DA4-8BA4-32C9C85CCE79}" type="datetimeFigureOut">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168392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E99FBC-4A44-4DA4-8BA4-32C9C85CCE79}" type="datetimeFigureOut">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109830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34430" y="8981673"/>
            <a:ext cx="21925300" cy="14986114"/>
          </a:xfrm>
        </p:spPr>
        <p:txBody>
          <a:bodyPr anchor="b"/>
          <a:lstStyle>
            <a:lvl1pPr>
              <a:defRPr sz="16680"/>
            </a:lvl1pPr>
          </a:lstStyle>
          <a:p>
            <a:r>
              <a:rPr lang="fr-FR" smtClean="0"/>
              <a:t>Modifiez le style du titre</a:t>
            </a:r>
            <a:endParaRPr lang="en-US" dirty="0"/>
          </a:p>
        </p:txBody>
      </p:sp>
      <p:sp>
        <p:nvSpPr>
          <p:cNvPr id="3" name="Text Placeholder 2"/>
          <p:cNvSpPr>
            <a:spLocks noGrp="1"/>
          </p:cNvSpPr>
          <p:nvPr>
            <p:ph type="body" idx="1"/>
          </p:nvPr>
        </p:nvSpPr>
        <p:spPr>
          <a:xfrm>
            <a:off x="1734430" y="24109562"/>
            <a:ext cx="21925300" cy="7880843"/>
          </a:xfrm>
        </p:spPr>
        <p:txBody>
          <a:bodyPr/>
          <a:lstStyle>
            <a:lvl1pPr marL="0" indent="0">
              <a:buNone/>
              <a:defRPr sz="6672">
                <a:solidFill>
                  <a:schemeClr val="tx1"/>
                </a:solidFill>
              </a:defRPr>
            </a:lvl1pPr>
            <a:lvl2pPr marL="1271016" indent="0">
              <a:buNone/>
              <a:defRPr sz="5560">
                <a:solidFill>
                  <a:schemeClr val="tx1">
                    <a:tint val="75000"/>
                  </a:schemeClr>
                </a:solidFill>
              </a:defRPr>
            </a:lvl2pPr>
            <a:lvl3pPr marL="2542032" indent="0">
              <a:buNone/>
              <a:defRPr sz="5004">
                <a:solidFill>
                  <a:schemeClr val="tx1">
                    <a:tint val="75000"/>
                  </a:schemeClr>
                </a:solidFill>
              </a:defRPr>
            </a:lvl3pPr>
            <a:lvl4pPr marL="3813048" indent="0">
              <a:buNone/>
              <a:defRPr sz="4448">
                <a:solidFill>
                  <a:schemeClr val="tx1">
                    <a:tint val="75000"/>
                  </a:schemeClr>
                </a:solidFill>
              </a:defRPr>
            </a:lvl4pPr>
            <a:lvl5pPr marL="5084064" indent="0">
              <a:buNone/>
              <a:defRPr sz="4448">
                <a:solidFill>
                  <a:schemeClr val="tx1">
                    <a:tint val="75000"/>
                  </a:schemeClr>
                </a:solidFill>
              </a:defRPr>
            </a:lvl5pPr>
            <a:lvl6pPr marL="6355080" indent="0">
              <a:buNone/>
              <a:defRPr sz="4448">
                <a:solidFill>
                  <a:schemeClr val="tx1">
                    <a:tint val="75000"/>
                  </a:schemeClr>
                </a:solidFill>
              </a:defRPr>
            </a:lvl6pPr>
            <a:lvl7pPr marL="7626096" indent="0">
              <a:buNone/>
              <a:defRPr sz="4448">
                <a:solidFill>
                  <a:schemeClr val="tx1">
                    <a:tint val="75000"/>
                  </a:schemeClr>
                </a:solidFill>
              </a:defRPr>
            </a:lvl7pPr>
            <a:lvl8pPr marL="8897112" indent="0">
              <a:buNone/>
              <a:defRPr sz="4448">
                <a:solidFill>
                  <a:schemeClr val="tx1">
                    <a:tint val="75000"/>
                  </a:schemeClr>
                </a:solidFill>
              </a:defRPr>
            </a:lvl8pPr>
            <a:lvl9pPr marL="10168128" indent="0">
              <a:buNone/>
              <a:defRPr sz="4448">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E99FBC-4A44-4DA4-8BA4-32C9C85CCE79}" type="datetimeFigureOut">
              <a:rPr lang="fr-FR" smtClean="0"/>
              <a:t>09/09/2024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220533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747669" y="9590448"/>
            <a:ext cx="10803771" cy="2285862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12869198" y="9590448"/>
            <a:ext cx="10803771" cy="2285862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AE99FBC-4A44-4DA4-8BA4-32C9C85CCE79}" type="datetimeFigureOut">
              <a:rPr lang="fr-FR" smtClean="0"/>
              <a:t>09/09/2024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248994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750980" y="1918097"/>
            <a:ext cx="21925300" cy="69635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750983" y="8831554"/>
            <a:ext cx="10754120" cy="4328208"/>
          </a:xfrm>
        </p:spPr>
        <p:txBody>
          <a:bodyPr anchor="b"/>
          <a:lstStyle>
            <a:lvl1pPr marL="0" indent="0">
              <a:buNone/>
              <a:defRPr sz="6672" b="1"/>
            </a:lvl1pPr>
            <a:lvl2pPr marL="1271016" indent="0">
              <a:buNone/>
              <a:defRPr sz="5560" b="1"/>
            </a:lvl2pPr>
            <a:lvl3pPr marL="2542032" indent="0">
              <a:buNone/>
              <a:defRPr sz="5004" b="1"/>
            </a:lvl3pPr>
            <a:lvl4pPr marL="3813048" indent="0">
              <a:buNone/>
              <a:defRPr sz="4448" b="1"/>
            </a:lvl4pPr>
            <a:lvl5pPr marL="5084064" indent="0">
              <a:buNone/>
              <a:defRPr sz="4448" b="1"/>
            </a:lvl5pPr>
            <a:lvl6pPr marL="6355080" indent="0">
              <a:buNone/>
              <a:defRPr sz="4448" b="1"/>
            </a:lvl6pPr>
            <a:lvl7pPr marL="7626096" indent="0">
              <a:buNone/>
              <a:defRPr sz="4448" b="1"/>
            </a:lvl7pPr>
            <a:lvl8pPr marL="8897112" indent="0">
              <a:buNone/>
              <a:defRPr sz="4448" b="1"/>
            </a:lvl8pPr>
            <a:lvl9pPr marL="10168128" indent="0">
              <a:buNone/>
              <a:defRPr sz="4448" b="1"/>
            </a:lvl9pPr>
          </a:lstStyle>
          <a:p>
            <a:pPr lvl="0"/>
            <a:r>
              <a:rPr lang="fr-FR" smtClean="0"/>
              <a:t>Modifiez les styles du texte du masque</a:t>
            </a:r>
          </a:p>
        </p:txBody>
      </p:sp>
      <p:sp>
        <p:nvSpPr>
          <p:cNvPr id="4" name="Content Placeholder 3"/>
          <p:cNvSpPr>
            <a:spLocks noGrp="1"/>
          </p:cNvSpPr>
          <p:nvPr>
            <p:ph sz="half" idx="2"/>
          </p:nvPr>
        </p:nvSpPr>
        <p:spPr>
          <a:xfrm>
            <a:off x="1750983" y="13159762"/>
            <a:ext cx="10754120" cy="1935602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12869199" y="8831554"/>
            <a:ext cx="10807082" cy="4328208"/>
          </a:xfrm>
        </p:spPr>
        <p:txBody>
          <a:bodyPr anchor="b"/>
          <a:lstStyle>
            <a:lvl1pPr marL="0" indent="0">
              <a:buNone/>
              <a:defRPr sz="6672" b="1"/>
            </a:lvl1pPr>
            <a:lvl2pPr marL="1271016" indent="0">
              <a:buNone/>
              <a:defRPr sz="5560" b="1"/>
            </a:lvl2pPr>
            <a:lvl3pPr marL="2542032" indent="0">
              <a:buNone/>
              <a:defRPr sz="5004" b="1"/>
            </a:lvl3pPr>
            <a:lvl4pPr marL="3813048" indent="0">
              <a:buNone/>
              <a:defRPr sz="4448" b="1"/>
            </a:lvl4pPr>
            <a:lvl5pPr marL="5084064" indent="0">
              <a:buNone/>
              <a:defRPr sz="4448" b="1"/>
            </a:lvl5pPr>
            <a:lvl6pPr marL="6355080" indent="0">
              <a:buNone/>
              <a:defRPr sz="4448" b="1"/>
            </a:lvl6pPr>
            <a:lvl7pPr marL="7626096" indent="0">
              <a:buNone/>
              <a:defRPr sz="4448" b="1"/>
            </a:lvl7pPr>
            <a:lvl8pPr marL="8897112" indent="0">
              <a:buNone/>
              <a:defRPr sz="4448" b="1"/>
            </a:lvl8pPr>
            <a:lvl9pPr marL="10168128" indent="0">
              <a:buNone/>
              <a:defRPr sz="4448" b="1"/>
            </a:lvl9pPr>
          </a:lstStyle>
          <a:p>
            <a:pPr lvl="0"/>
            <a:r>
              <a:rPr lang="fr-FR" smtClean="0"/>
              <a:t>Modifiez les styles du texte du masque</a:t>
            </a:r>
          </a:p>
        </p:txBody>
      </p:sp>
      <p:sp>
        <p:nvSpPr>
          <p:cNvPr id="6" name="Content Placeholder 5"/>
          <p:cNvSpPr>
            <a:spLocks noGrp="1"/>
          </p:cNvSpPr>
          <p:nvPr>
            <p:ph sz="quarter" idx="4"/>
          </p:nvPr>
        </p:nvSpPr>
        <p:spPr>
          <a:xfrm>
            <a:off x="12869199" y="13159762"/>
            <a:ext cx="10807082" cy="1935602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AE99FBC-4A44-4DA4-8BA4-32C9C85CCE79}" type="datetimeFigureOut">
              <a:rPr lang="fr-FR" smtClean="0"/>
              <a:t>09/09/2024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779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AE99FBC-4A44-4DA4-8BA4-32C9C85CCE79}" type="datetimeFigureOut">
              <a:rPr lang="fr-FR" smtClean="0"/>
              <a:t>09/09/2024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210758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99FBC-4A44-4DA4-8BA4-32C9C85CCE79}" type="datetimeFigureOut">
              <a:rPr lang="fr-FR" smtClean="0"/>
              <a:t>09/09/2024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158283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50980" y="2401782"/>
            <a:ext cx="8198817" cy="8406236"/>
          </a:xfrm>
        </p:spPr>
        <p:txBody>
          <a:bodyPr anchor="b"/>
          <a:lstStyle>
            <a:lvl1pPr>
              <a:defRPr sz="8896"/>
            </a:lvl1pPr>
          </a:lstStyle>
          <a:p>
            <a:r>
              <a:rPr lang="fr-FR" smtClean="0"/>
              <a:t>Modifiez le style du titre</a:t>
            </a:r>
            <a:endParaRPr lang="en-US" dirty="0"/>
          </a:p>
        </p:txBody>
      </p:sp>
      <p:sp>
        <p:nvSpPr>
          <p:cNvPr id="3" name="Content Placeholder 2"/>
          <p:cNvSpPr>
            <a:spLocks noGrp="1"/>
          </p:cNvSpPr>
          <p:nvPr>
            <p:ph idx="1"/>
          </p:nvPr>
        </p:nvSpPr>
        <p:spPr>
          <a:xfrm>
            <a:off x="10807082" y="5187189"/>
            <a:ext cx="12869198" cy="25602325"/>
          </a:xfrm>
        </p:spPr>
        <p:txBody>
          <a:bodyPr/>
          <a:lstStyle>
            <a:lvl1pPr>
              <a:defRPr sz="8896"/>
            </a:lvl1pPr>
            <a:lvl2pPr>
              <a:defRPr sz="7784"/>
            </a:lvl2pPr>
            <a:lvl3pPr>
              <a:defRPr sz="6672"/>
            </a:lvl3pPr>
            <a:lvl4pPr>
              <a:defRPr sz="5560"/>
            </a:lvl4pPr>
            <a:lvl5pPr>
              <a:defRPr sz="5560"/>
            </a:lvl5pPr>
            <a:lvl6pPr>
              <a:defRPr sz="5560"/>
            </a:lvl6pPr>
            <a:lvl7pPr>
              <a:defRPr sz="5560"/>
            </a:lvl7pPr>
            <a:lvl8pPr>
              <a:defRPr sz="5560"/>
            </a:lvl8pPr>
            <a:lvl9pPr>
              <a:defRPr sz="556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750980" y="10808018"/>
            <a:ext cx="8198817" cy="20023189"/>
          </a:xfrm>
        </p:spPr>
        <p:txBody>
          <a:bodyPr/>
          <a:lstStyle>
            <a:lvl1pPr marL="0" indent="0">
              <a:buNone/>
              <a:defRPr sz="4448"/>
            </a:lvl1pPr>
            <a:lvl2pPr marL="1271016" indent="0">
              <a:buNone/>
              <a:defRPr sz="3892"/>
            </a:lvl2pPr>
            <a:lvl3pPr marL="2542032" indent="0">
              <a:buNone/>
              <a:defRPr sz="3336"/>
            </a:lvl3pPr>
            <a:lvl4pPr marL="3813048" indent="0">
              <a:buNone/>
              <a:defRPr sz="2780"/>
            </a:lvl4pPr>
            <a:lvl5pPr marL="5084064" indent="0">
              <a:buNone/>
              <a:defRPr sz="2780"/>
            </a:lvl5pPr>
            <a:lvl6pPr marL="6355080" indent="0">
              <a:buNone/>
              <a:defRPr sz="2780"/>
            </a:lvl6pPr>
            <a:lvl7pPr marL="7626096" indent="0">
              <a:buNone/>
              <a:defRPr sz="2780"/>
            </a:lvl7pPr>
            <a:lvl8pPr marL="8897112" indent="0">
              <a:buNone/>
              <a:defRPr sz="2780"/>
            </a:lvl8pPr>
            <a:lvl9pPr marL="10168128" indent="0">
              <a:buNone/>
              <a:defRPr sz="278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E99FBC-4A44-4DA4-8BA4-32C9C85CCE79}" type="datetimeFigureOut">
              <a:rPr lang="fr-FR" smtClean="0"/>
              <a:t>09/09/2024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407386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50980" y="2401782"/>
            <a:ext cx="8198817" cy="8406236"/>
          </a:xfrm>
        </p:spPr>
        <p:txBody>
          <a:bodyPr anchor="b"/>
          <a:lstStyle>
            <a:lvl1pPr>
              <a:defRPr sz="8896"/>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807082" y="5187189"/>
            <a:ext cx="12869198" cy="25602325"/>
          </a:xfrm>
        </p:spPr>
        <p:txBody>
          <a:bodyPr anchor="t"/>
          <a:lstStyle>
            <a:lvl1pPr marL="0" indent="0">
              <a:buNone/>
              <a:defRPr sz="8896"/>
            </a:lvl1pPr>
            <a:lvl2pPr marL="1271016" indent="0">
              <a:buNone/>
              <a:defRPr sz="7784"/>
            </a:lvl2pPr>
            <a:lvl3pPr marL="2542032" indent="0">
              <a:buNone/>
              <a:defRPr sz="6672"/>
            </a:lvl3pPr>
            <a:lvl4pPr marL="3813048" indent="0">
              <a:buNone/>
              <a:defRPr sz="5560"/>
            </a:lvl4pPr>
            <a:lvl5pPr marL="5084064" indent="0">
              <a:buNone/>
              <a:defRPr sz="5560"/>
            </a:lvl5pPr>
            <a:lvl6pPr marL="6355080" indent="0">
              <a:buNone/>
              <a:defRPr sz="5560"/>
            </a:lvl6pPr>
            <a:lvl7pPr marL="7626096" indent="0">
              <a:buNone/>
              <a:defRPr sz="5560"/>
            </a:lvl7pPr>
            <a:lvl8pPr marL="8897112" indent="0">
              <a:buNone/>
              <a:defRPr sz="5560"/>
            </a:lvl8pPr>
            <a:lvl9pPr marL="10168128" indent="0">
              <a:buNone/>
              <a:defRPr sz="556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750980" y="10808018"/>
            <a:ext cx="8198817" cy="20023189"/>
          </a:xfrm>
        </p:spPr>
        <p:txBody>
          <a:bodyPr/>
          <a:lstStyle>
            <a:lvl1pPr marL="0" indent="0">
              <a:buNone/>
              <a:defRPr sz="4448"/>
            </a:lvl1pPr>
            <a:lvl2pPr marL="1271016" indent="0">
              <a:buNone/>
              <a:defRPr sz="3892"/>
            </a:lvl2pPr>
            <a:lvl3pPr marL="2542032" indent="0">
              <a:buNone/>
              <a:defRPr sz="3336"/>
            </a:lvl3pPr>
            <a:lvl4pPr marL="3813048" indent="0">
              <a:buNone/>
              <a:defRPr sz="2780"/>
            </a:lvl4pPr>
            <a:lvl5pPr marL="5084064" indent="0">
              <a:buNone/>
              <a:defRPr sz="2780"/>
            </a:lvl5pPr>
            <a:lvl6pPr marL="6355080" indent="0">
              <a:buNone/>
              <a:defRPr sz="2780"/>
            </a:lvl6pPr>
            <a:lvl7pPr marL="7626096" indent="0">
              <a:buNone/>
              <a:defRPr sz="2780"/>
            </a:lvl7pPr>
            <a:lvl8pPr marL="8897112" indent="0">
              <a:buNone/>
              <a:defRPr sz="2780"/>
            </a:lvl8pPr>
            <a:lvl9pPr marL="10168128" indent="0">
              <a:buNone/>
              <a:defRPr sz="278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E99FBC-4A44-4DA4-8BA4-32C9C85CCE79}" type="datetimeFigureOut">
              <a:rPr lang="fr-FR" smtClean="0"/>
              <a:t>09/09/2024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D1585E-06F4-4093-A5DA-24FDE984209C}" type="slidenum">
              <a:rPr lang="fr-FR" smtClean="0"/>
              <a:t>‹N°›</a:t>
            </a:fld>
            <a:endParaRPr lang="fr-FR"/>
          </a:p>
        </p:txBody>
      </p:sp>
    </p:spTree>
    <p:extLst>
      <p:ext uri="{BB962C8B-B14F-4D97-AF65-F5344CB8AC3E}">
        <p14:creationId xmlns:p14="http://schemas.microsoft.com/office/powerpoint/2010/main" val="185767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47669" y="1918097"/>
            <a:ext cx="21925300" cy="6963502"/>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747669" y="9590448"/>
            <a:ext cx="21925300" cy="2285862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747669" y="33391444"/>
            <a:ext cx="5719644" cy="1918090"/>
          </a:xfrm>
          <a:prstGeom prst="rect">
            <a:avLst/>
          </a:prstGeom>
        </p:spPr>
        <p:txBody>
          <a:bodyPr vert="horz" lIns="91440" tIns="45720" rIns="91440" bIns="45720" rtlCol="0" anchor="ctr"/>
          <a:lstStyle>
            <a:lvl1pPr algn="l">
              <a:defRPr sz="3336">
                <a:solidFill>
                  <a:schemeClr val="tx1">
                    <a:tint val="75000"/>
                  </a:schemeClr>
                </a:solidFill>
              </a:defRPr>
            </a:lvl1pPr>
          </a:lstStyle>
          <a:p>
            <a:fld id="{1AE99FBC-4A44-4DA4-8BA4-32C9C85CCE79}" type="datetimeFigureOut">
              <a:rPr lang="fr-FR" smtClean="0"/>
              <a:t>09/09/2024</a:t>
            </a:fld>
            <a:endParaRPr lang="fr-FR"/>
          </a:p>
        </p:txBody>
      </p:sp>
      <p:sp>
        <p:nvSpPr>
          <p:cNvPr id="5" name="Footer Placeholder 4"/>
          <p:cNvSpPr>
            <a:spLocks noGrp="1"/>
          </p:cNvSpPr>
          <p:nvPr>
            <p:ph type="ftr" sz="quarter" idx="3"/>
          </p:nvPr>
        </p:nvSpPr>
        <p:spPr>
          <a:xfrm>
            <a:off x="8420587" y="33391444"/>
            <a:ext cx="8579465" cy="1918090"/>
          </a:xfrm>
          <a:prstGeom prst="rect">
            <a:avLst/>
          </a:prstGeom>
        </p:spPr>
        <p:txBody>
          <a:bodyPr vert="horz" lIns="91440" tIns="45720" rIns="91440" bIns="45720" rtlCol="0" anchor="ctr"/>
          <a:lstStyle>
            <a:lvl1pPr algn="ctr">
              <a:defRPr sz="3336">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7953325" y="33391444"/>
            <a:ext cx="5719644" cy="1918090"/>
          </a:xfrm>
          <a:prstGeom prst="rect">
            <a:avLst/>
          </a:prstGeom>
        </p:spPr>
        <p:txBody>
          <a:bodyPr vert="horz" lIns="91440" tIns="45720" rIns="91440" bIns="45720" rtlCol="0" anchor="ctr"/>
          <a:lstStyle>
            <a:lvl1pPr algn="r">
              <a:defRPr sz="3336">
                <a:solidFill>
                  <a:schemeClr val="tx1">
                    <a:tint val="75000"/>
                  </a:schemeClr>
                </a:solidFill>
              </a:defRPr>
            </a:lvl1pPr>
          </a:lstStyle>
          <a:p>
            <a:fld id="{39D1585E-06F4-4093-A5DA-24FDE984209C}" type="slidenum">
              <a:rPr lang="fr-FR" smtClean="0"/>
              <a:t>‹N°›</a:t>
            </a:fld>
            <a:endParaRPr lang="fr-FR"/>
          </a:p>
        </p:txBody>
      </p:sp>
    </p:spTree>
    <p:extLst>
      <p:ext uri="{BB962C8B-B14F-4D97-AF65-F5344CB8AC3E}">
        <p14:creationId xmlns:p14="http://schemas.microsoft.com/office/powerpoint/2010/main" val="4187045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542032" rtl="0" eaLnBrk="1" latinLnBrk="0" hangingPunct="1">
        <a:lnSpc>
          <a:spcPct val="90000"/>
        </a:lnSpc>
        <a:spcBef>
          <a:spcPct val="0"/>
        </a:spcBef>
        <a:buNone/>
        <a:defRPr sz="12232" kern="1200">
          <a:solidFill>
            <a:schemeClr val="tx1"/>
          </a:solidFill>
          <a:latin typeface="+mj-lt"/>
          <a:ea typeface="+mj-ea"/>
          <a:cs typeface="+mj-cs"/>
        </a:defRPr>
      </a:lvl1pPr>
    </p:titleStyle>
    <p:bodyStyle>
      <a:lvl1pPr marL="635508" indent="-635508" algn="l" defTabSz="2542032" rtl="0" eaLnBrk="1" latinLnBrk="0" hangingPunct="1">
        <a:lnSpc>
          <a:spcPct val="90000"/>
        </a:lnSpc>
        <a:spcBef>
          <a:spcPts val="2780"/>
        </a:spcBef>
        <a:buFont typeface="Arial" panose="020B0604020202020204" pitchFamily="34" charset="0"/>
        <a:buChar char="•"/>
        <a:defRPr sz="7784" kern="1200">
          <a:solidFill>
            <a:schemeClr val="tx1"/>
          </a:solidFill>
          <a:latin typeface="+mn-lt"/>
          <a:ea typeface="+mn-ea"/>
          <a:cs typeface="+mn-cs"/>
        </a:defRPr>
      </a:lvl1pPr>
      <a:lvl2pPr marL="1906524" indent="-635508" algn="l" defTabSz="2542032" rtl="0" eaLnBrk="1" latinLnBrk="0" hangingPunct="1">
        <a:lnSpc>
          <a:spcPct val="90000"/>
        </a:lnSpc>
        <a:spcBef>
          <a:spcPts val="1390"/>
        </a:spcBef>
        <a:buFont typeface="Arial" panose="020B0604020202020204" pitchFamily="34" charset="0"/>
        <a:buChar char="•"/>
        <a:defRPr sz="6672" kern="1200">
          <a:solidFill>
            <a:schemeClr val="tx1"/>
          </a:solidFill>
          <a:latin typeface="+mn-lt"/>
          <a:ea typeface="+mn-ea"/>
          <a:cs typeface="+mn-cs"/>
        </a:defRPr>
      </a:lvl2pPr>
      <a:lvl3pPr marL="3177540" indent="-635508" algn="l" defTabSz="2542032" rtl="0" eaLnBrk="1" latinLnBrk="0" hangingPunct="1">
        <a:lnSpc>
          <a:spcPct val="90000"/>
        </a:lnSpc>
        <a:spcBef>
          <a:spcPts val="1390"/>
        </a:spcBef>
        <a:buFont typeface="Arial" panose="020B0604020202020204" pitchFamily="34" charset="0"/>
        <a:buChar char="•"/>
        <a:defRPr sz="5560" kern="1200">
          <a:solidFill>
            <a:schemeClr val="tx1"/>
          </a:solidFill>
          <a:latin typeface="+mn-lt"/>
          <a:ea typeface="+mn-ea"/>
          <a:cs typeface="+mn-cs"/>
        </a:defRPr>
      </a:lvl3pPr>
      <a:lvl4pPr marL="4448556" indent="-635508" algn="l" defTabSz="2542032" rtl="0" eaLnBrk="1" latinLnBrk="0" hangingPunct="1">
        <a:lnSpc>
          <a:spcPct val="90000"/>
        </a:lnSpc>
        <a:spcBef>
          <a:spcPts val="1390"/>
        </a:spcBef>
        <a:buFont typeface="Arial" panose="020B0604020202020204" pitchFamily="34" charset="0"/>
        <a:buChar char="•"/>
        <a:defRPr sz="5004" kern="1200">
          <a:solidFill>
            <a:schemeClr val="tx1"/>
          </a:solidFill>
          <a:latin typeface="+mn-lt"/>
          <a:ea typeface="+mn-ea"/>
          <a:cs typeface="+mn-cs"/>
        </a:defRPr>
      </a:lvl4pPr>
      <a:lvl5pPr marL="5719572" indent="-635508" algn="l" defTabSz="2542032" rtl="0" eaLnBrk="1" latinLnBrk="0" hangingPunct="1">
        <a:lnSpc>
          <a:spcPct val="90000"/>
        </a:lnSpc>
        <a:spcBef>
          <a:spcPts val="1390"/>
        </a:spcBef>
        <a:buFont typeface="Arial" panose="020B0604020202020204" pitchFamily="34" charset="0"/>
        <a:buChar char="•"/>
        <a:defRPr sz="5004" kern="1200">
          <a:solidFill>
            <a:schemeClr val="tx1"/>
          </a:solidFill>
          <a:latin typeface="+mn-lt"/>
          <a:ea typeface="+mn-ea"/>
          <a:cs typeface="+mn-cs"/>
        </a:defRPr>
      </a:lvl5pPr>
      <a:lvl6pPr marL="6990588" indent="-635508" algn="l" defTabSz="2542032" rtl="0" eaLnBrk="1" latinLnBrk="0" hangingPunct="1">
        <a:lnSpc>
          <a:spcPct val="90000"/>
        </a:lnSpc>
        <a:spcBef>
          <a:spcPts val="1390"/>
        </a:spcBef>
        <a:buFont typeface="Arial" panose="020B0604020202020204" pitchFamily="34" charset="0"/>
        <a:buChar char="•"/>
        <a:defRPr sz="5004" kern="1200">
          <a:solidFill>
            <a:schemeClr val="tx1"/>
          </a:solidFill>
          <a:latin typeface="+mn-lt"/>
          <a:ea typeface="+mn-ea"/>
          <a:cs typeface="+mn-cs"/>
        </a:defRPr>
      </a:lvl6pPr>
      <a:lvl7pPr marL="8261604" indent="-635508" algn="l" defTabSz="2542032" rtl="0" eaLnBrk="1" latinLnBrk="0" hangingPunct="1">
        <a:lnSpc>
          <a:spcPct val="90000"/>
        </a:lnSpc>
        <a:spcBef>
          <a:spcPts val="1390"/>
        </a:spcBef>
        <a:buFont typeface="Arial" panose="020B0604020202020204" pitchFamily="34" charset="0"/>
        <a:buChar char="•"/>
        <a:defRPr sz="5004" kern="1200">
          <a:solidFill>
            <a:schemeClr val="tx1"/>
          </a:solidFill>
          <a:latin typeface="+mn-lt"/>
          <a:ea typeface="+mn-ea"/>
          <a:cs typeface="+mn-cs"/>
        </a:defRPr>
      </a:lvl7pPr>
      <a:lvl8pPr marL="9532620" indent="-635508" algn="l" defTabSz="2542032" rtl="0" eaLnBrk="1" latinLnBrk="0" hangingPunct="1">
        <a:lnSpc>
          <a:spcPct val="90000"/>
        </a:lnSpc>
        <a:spcBef>
          <a:spcPts val="1390"/>
        </a:spcBef>
        <a:buFont typeface="Arial" panose="020B0604020202020204" pitchFamily="34" charset="0"/>
        <a:buChar char="•"/>
        <a:defRPr sz="5004" kern="1200">
          <a:solidFill>
            <a:schemeClr val="tx1"/>
          </a:solidFill>
          <a:latin typeface="+mn-lt"/>
          <a:ea typeface="+mn-ea"/>
          <a:cs typeface="+mn-cs"/>
        </a:defRPr>
      </a:lvl8pPr>
      <a:lvl9pPr marL="10803636" indent="-635508" algn="l" defTabSz="2542032" rtl="0" eaLnBrk="1" latinLnBrk="0" hangingPunct="1">
        <a:lnSpc>
          <a:spcPct val="90000"/>
        </a:lnSpc>
        <a:spcBef>
          <a:spcPts val="1390"/>
        </a:spcBef>
        <a:buFont typeface="Arial" panose="020B0604020202020204" pitchFamily="34" charset="0"/>
        <a:buChar char="•"/>
        <a:defRPr sz="5004" kern="1200">
          <a:solidFill>
            <a:schemeClr val="tx1"/>
          </a:solidFill>
          <a:latin typeface="+mn-lt"/>
          <a:ea typeface="+mn-ea"/>
          <a:cs typeface="+mn-cs"/>
        </a:defRPr>
      </a:lvl9pPr>
    </p:bodyStyle>
    <p:otherStyle>
      <a:defPPr>
        <a:defRPr lang="en-US"/>
      </a:defPPr>
      <a:lvl1pPr marL="0" algn="l" defTabSz="2542032" rtl="0" eaLnBrk="1" latinLnBrk="0" hangingPunct="1">
        <a:defRPr sz="5004" kern="1200">
          <a:solidFill>
            <a:schemeClr val="tx1"/>
          </a:solidFill>
          <a:latin typeface="+mn-lt"/>
          <a:ea typeface="+mn-ea"/>
          <a:cs typeface="+mn-cs"/>
        </a:defRPr>
      </a:lvl1pPr>
      <a:lvl2pPr marL="1271016" algn="l" defTabSz="2542032" rtl="0" eaLnBrk="1" latinLnBrk="0" hangingPunct="1">
        <a:defRPr sz="5004" kern="1200">
          <a:solidFill>
            <a:schemeClr val="tx1"/>
          </a:solidFill>
          <a:latin typeface="+mn-lt"/>
          <a:ea typeface="+mn-ea"/>
          <a:cs typeface="+mn-cs"/>
        </a:defRPr>
      </a:lvl2pPr>
      <a:lvl3pPr marL="2542032" algn="l" defTabSz="2542032" rtl="0" eaLnBrk="1" latinLnBrk="0" hangingPunct="1">
        <a:defRPr sz="5004" kern="1200">
          <a:solidFill>
            <a:schemeClr val="tx1"/>
          </a:solidFill>
          <a:latin typeface="+mn-lt"/>
          <a:ea typeface="+mn-ea"/>
          <a:cs typeface="+mn-cs"/>
        </a:defRPr>
      </a:lvl3pPr>
      <a:lvl4pPr marL="3813048" algn="l" defTabSz="2542032" rtl="0" eaLnBrk="1" latinLnBrk="0" hangingPunct="1">
        <a:defRPr sz="5004" kern="1200">
          <a:solidFill>
            <a:schemeClr val="tx1"/>
          </a:solidFill>
          <a:latin typeface="+mn-lt"/>
          <a:ea typeface="+mn-ea"/>
          <a:cs typeface="+mn-cs"/>
        </a:defRPr>
      </a:lvl4pPr>
      <a:lvl5pPr marL="5084064" algn="l" defTabSz="2542032" rtl="0" eaLnBrk="1" latinLnBrk="0" hangingPunct="1">
        <a:defRPr sz="5004" kern="1200">
          <a:solidFill>
            <a:schemeClr val="tx1"/>
          </a:solidFill>
          <a:latin typeface="+mn-lt"/>
          <a:ea typeface="+mn-ea"/>
          <a:cs typeface="+mn-cs"/>
        </a:defRPr>
      </a:lvl5pPr>
      <a:lvl6pPr marL="6355080" algn="l" defTabSz="2542032" rtl="0" eaLnBrk="1" latinLnBrk="0" hangingPunct="1">
        <a:defRPr sz="5004" kern="1200">
          <a:solidFill>
            <a:schemeClr val="tx1"/>
          </a:solidFill>
          <a:latin typeface="+mn-lt"/>
          <a:ea typeface="+mn-ea"/>
          <a:cs typeface="+mn-cs"/>
        </a:defRPr>
      </a:lvl6pPr>
      <a:lvl7pPr marL="7626096" algn="l" defTabSz="2542032" rtl="0" eaLnBrk="1" latinLnBrk="0" hangingPunct="1">
        <a:defRPr sz="5004" kern="1200">
          <a:solidFill>
            <a:schemeClr val="tx1"/>
          </a:solidFill>
          <a:latin typeface="+mn-lt"/>
          <a:ea typeface="+mn-ea"/>
          <a:cs typeface="+mn-cs"/>
        </a:defRPr>
      </a:lvl7pPr>
      <a:lvl8pPr marL="8897112" algn="l" defTabSz="2542032" rtl="0" eaLnBrk="1" latinLnBrk="0" hangingPunct="1">
        <a:defRPr sz="5004" kern="1200">
          <a:solidFill>
            <a:schemeClr val="tx1"/>
          </a:solidFill>
          <a:latin typeface="+mn-lt"/>
          <a:ea typeface="+mn-ea"/>
          <a:cs typeface="+mn-cs"/>
        </a:defRPr>
      </a:lvl8pPr>
      <a:lvl9pPr marL="10168128" algn="l" defTabSz="2542032" rtl="0" eaLnBrk="1" latinLnBrk="0" hangingPunct="1">
        <a:defRPr sz="50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308341" y="1115252"/>
            <a:ext cx="3909345" cy="1323439"/>
          </a:xfrm>
          <a:prstGeom prst="rect">
            <a:avLst/>
          </a:prstGeom>
        </p:spPr>
        <p:txBody>
          <a:bodyPr wrap="square">
            <a:spAutoFit/>
          </a:bodyPr>
          <a:lstStyle/>
          <a:p>
            <a:r>
              <a:rPr lang="fr-FR" sz="4000" b="1" i="1" dirty="0" err="1" smtClean="0">
                <a:latin typeface="Times New Roman" panose="02020603050405020304" pitchFamily="18" charset="0"/>
                <a:cs typeface="Times New Roman" panose="02020603050405020304" pitchFamily="18" charset="0"/>
              </a:rPr>
              <a:t>your</a:t>
            </a:r>
            <a:r>
              <a:rPr lang="fr-FR" sz="4000" b="1" i="1" dirty="0" smtClean="0">
                <a:latin typeface="Times New Roman" panose="02020603050405020304" pitchFamily="18" charset="0"/>
                <a:cs typeface="Times New Roman" panose="02020603050405020304" pitchFamily="18" charset="0"/>
              </a:rPr>
              <a:t> </a:t>
            </a:r>
            <a:r>
              <a:rPr lang="fr-FR" sz="4000" b="1" i="1" dirty="0" err="1" smtClean="0">
                <a:latin typeface="Times New Roman" panose="02020603050405020304" pitchFamily="18" charset="0"/>
                <a:cs typeface="Times New Roman" panose="02020603050405020304" pitchFamily="18" charset="0"/>
              </a:rPr>
              <a:t>institution’s</a:t>
            </a:r>
            <a:r>
              <a:rPr lang="fr-FR" sz="4000" b="1" i="1" dirty="0" smtClean="0">
                <a:latin typeface="Times New Roman" panose="02020603050405020304" pitchFamily="18" charset="0"/>
                <a:cs typeface="Times New Roman" panose="02020603050405020304" pitchFamily="18" charset="0"/>
              </a:rPr>
              <a:t> logo</a:t>
            </a:r>
            <a:endParaRPr lang="fr-FR" sz="4000" b="1" i="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256082" y="4082143"/>
            <a:ext cx="22908474" cy="1807645"/>
          </a:xfrm>
          <a:prstGeom prst="rect">
            <a:avLst/>
          </a:prstGeom>
        </p:spPr>
        <p:txBody>
          <a:bodyPr vert="horz" lIns="91440" tIns="45720" rIns="91440" bIns="45720" rtlCol="0" anchor="ctr">
            <a:noAutofit/>
          </a:bodyPr>
          <a:lstStyle>
            <a:lvl1pPr algn="ctr" defTabSz="2701926" rtl="0" eaLnBrk="1" latinLnBrk="0" hangingPunct="1">
              <a:lnSpc>
                <a:spcPct val="90000"/>
              </a:lnSpc>
              <a:spcBef>
                <a:spcPct val="0"/>
              </a:spcBef>
              <a:buNone/>
              <a:defRPr sz="4800" b="1" i="0" kern="120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defRPr>
            </a:lvl1pPr>
          </a:lstStyle>
          <a:p>
            <a:pPr marL="0" marR="0" lvl="0" indent="0" algn="ctr" defTabSz="3304814" rtl="0" eaLnBrk="0" fontAlgn="auto" latinLnBrk="0" hangingPunct="0">
              <a:lnSpc>
                <a:spcPct val="114000"/>
              </a:lnSpc>
              <a:spcBef>
                <a:spcPct val="0"/>
              </a:spcBef>
              <a:spcAft>
                <a:spcPts val="0"/>
              </a:spcAft>
              <a:buClrTx/>
              <a:buSzTx/>
              <a:buFontTx/>
              <a:buNone/>
              <a:tabLst>
                <a:tab pos="2434927" algn="ctr"/>
                <a:tab pos="4871435" algn="r"/>
              </a:tabLst>
              <a:defRPr/>
            </a:pPr>
            <a:r>
              <a:rPr kumimoji="0" lang="en-US" sz="4800" b="1" i="0" u="none" strike="noStrike" kern="1200" cap="none" spc="0" normalizeH="0" baseline="0" noProof="0" dirty="0" smtClean="0">
                <a:ln>
                  <a:noFill/>
                </a:ln>
                <a:solidFill>
                  <a:srgbClr val="6997AF">
                    <a:lumMod val="50000"/>
                  </a:srgbClr>
                </a:solidFill>
                <a:effectLst>
                  <a:outerShdw blurRad="38100" dist="38100" dir="2700000" algn="tl">
                    <a:srgbClr val="000000">
                      <a:alpha val="43137"/>
                    </a:srgbClr>
                  </a:outerShdw>
                </a:effectLst>
                <a:uLnTx/>
                <a:uFillTx/>
              </a:rPr>
              <a:t>The title of the poster </a:t>
            </a:r>
            <a:endParaRPr kumimoji="0" lang="en-US" sz="4800" b="1" i="0" u="none" strike="noStrike" kern="1200" cap="none" spc="0" normalizeH="0" baseline="0" noProof="0" dirty="0">
              <a:ln>
                <a:noFill/>
              </a:ln>
              <a:solidFill>
                <a:srgbClr val="665EB8">
                  <a:lumMod val="50000"/>
                </a:srgbClr>
              </a:solidFill>
              <a:effectLst>
                <a:outerShdw blurRad="38100" dist="38100" dir="2700000" algn="tl">
                  <a:srgbClr val="000000">
                    <a:alpha val="43137"/>
                  </a:srgbClr>
                </a:outerShdw>
              </a:effectLst>
              <a:uLnTx/>
              <a:uFillTx/>
            </a:endParaRPr>
          </a:p>
        </p:txBody>
      </p:sp>
      <p:sp>
        <p:nvSpPr>
          <p:cNvPr id="6" name="Content Placeholder 10"/>
          <p:cNvSpPr txBox="1">
            <a:spLocks/>
          </p:cNvSpPr>
          <p:nvPr/>
        </p:nvSpPr>
        <p:spPr>
          <a:xfrm>
            <a:off x="1265009" y="6003370"/>
            <a:ext cx="22908474" cy="3611666"/>
          </a:xfrm>
          <a:prstGeom prst="rect">
            <a:avLst/>
          </a:prstGeom>
        </p:spPr>
        <p:txBody>
          <a:bodyPr vert="horz" lIns="91440" tIns="45720" rIns="91440" bIns="45720" rtlCol="0">
            <a:noAutofit/>
          </a:bodyPr>
          <a:lstStyle>
            <a:lvl1pPr marL="0" indent="0" algn="ctr" defTabSz="2701926" rtl="0" eaLnBrk="1" latinLnBrk="0" hangingPunct="1">
              <a:lnSpc>
                <a:spcPct val="90000"/>
              </a:lnSpc>
              <a:spcBef>
                <a:spcPts val="2955"/>
              </a:spcBef>
              <a:buFont typeface="Arial" panose="020B0604020202020204" pitchFamily="34" charset="0"/>
              <a:buNone/>
              <a:defRPr sz="3600" kern="1200">
                <a:solidFill>
                  <a:schemeClr val="tx1"/>
                </a:solidFill>
                <a:latin typeface="Times New Roman" panose="02020603050405020304" pitchFamily="18" charset="0"/>
                <a:ea typeface="+mn-ea"/>
                <a:cs typeface="Times New Roman" panose="02020603050405020304" pitchFamily="18" charset="0"/>
              </a:defRPr>
            </a:lvl1pPr>
            <a:lvl2pPr marL="1350963" indent="0" algn="ctr" defTabSz="2701926" rtl="0" eaLnBrk="1" latinLnBrk="0" hangingPunct="1">
              <a:lnSpc>
                <a:spcPct val="90000"/>
              </a:lnSpc>
              <a:spcBef>
                <a:spcPts val="1478"/>
              </a:spcBef>
              <a:buFont typeface="Arial" panose="020B0604020202020204" pitchFamily="34" charset="0"/>
              <a:buNone/>
              <a:defRPr sz="3600" kern="1200">
                <a:solidFill>
                  <a:schemeClr val="tx1"/>
                </a:solidFill>
                <a:latin typeface="Times New Roman" panose="02020603050405020304" pitchFamily="18" charset="0"/>
                <a:ea typeface="+mn-ea"/>
                <a:cs typeface="Times New Roman" panose="02020603050405020304" pitchFamily="18" charset="0"/>
              </a:defRPr>
            </a:lvl2pPr>
            <a:lvl3pPr marL="2701926" indent="0" algn="ctr" defTabSz="2701926" rtl="0" eaLnBrk="1" latinLnBrk="0" hangingPunct="1">
              <a:lnSpc>
                <a:spcPct val="90000"/>
              </a:lnSpc>
              <a:spcBef>
                <a:spcPts val="1478"/>
              </a:spcBef>
              <a:buFont typeface="Arial" panose="020B0604020202020204" pitchFamily="34" charset="0"/>
              <a:buNone/>
              <a:defRPr sz="3600" kern="1200">
                <a:solidFill>
                  <a:schemeClr val="tx1"/>
                </a:solidFill>
                <a:latin typeface="Times New Roman" panose="02020603050405020304" pitchFamily="18" charset="0"/>
                <a:ea typeface="+mn-ea"/>
                <a:cs typeface="Times New Roman" panose="02020603050405020304" pitchFamily="18" charset="0"/>
              </a:defRPr>
            </a:lvl3pPr>
            <a:lvl4pPr marL="4052889" indent="0" algn="ctr" defTabSz="2701926" rtl="0" eaLnBrk="1" latinLnBrk="0" hangingPunct="1">
              <a:lnSpc>
                <a:spcPct val="90000"/>
              </a:lnSpc>
              <a:spcBef>
                <a:spcPts val="1478"/>
              </a:spcBef>
              <a:buFont typeface="Arial" panose="020B0604020202020204" pitchFamily="34" charset="0"/>
              <a:buNone/>
              <a:defRPr sz="3600" kern="1200">
                <a:solidFill>
                  <a:schemeClr val="tx1"/>
                </a:solidFill>
                <a:latin typeface="Times New Roman" panose="02020603050405020304" pitchFamily="18" charset="0"/>
                <a:ea typeface="+mn-ea"/>
                <a:cs typeface="Times New Roman" panose="02020603050405020304" pitchFamily="18" charset="0"/>
              </a:defRPr>
            </a:lvl4pPr>
            <a:lvl5pPr marL="5403852" indent="0" algn="ctr" defTabSz="2701926" rtl="0" eaLnBrk="1" latinLnBrk="0" hangingPunct="1">
              <a:lnSpc>
                <a:spcPct val="90000"/>
              </a:lnSpc>
              <a:spcBef>
                <a:spcPts val="1478"/>
              </a:spcBef>
              <a:buFont typeface="Arial" panose="020B0604020202020204" pitchFamily="34" charset="0"/>
              <a:buNone/>
              <a:defRPr sz="3600" kern="1200">
                <a:solidFill>
                  <a:schemeClr val="tx1"/>
                </a:solidFill>
                <a:latin typeface="Times New Roman" panose="02020603050405020304" pitchFamily="18" charset="0"/>
                <a:ea typeface="+mn-ea"/>
                <a:cs typeface="Times New Roman" panose="02020603050405020304" pitchFamily="18" charset="0"/>
              </a:defRPr>
            </a:lvl5pPr>
            <a:lvl6pPr marL="7430296" indent="-675481" algn="l" defTabSz="2701926" rtl="0" eaLnBrk="1" latinLnBrk="0" hangingPunct="1">
              <a:lnSpc>
                <a:spcPct val="90000"/>
              </a:lnSpc>
              <a:spcBef>
                <a:spcPts val="1478"/>
              </a:spcBef>
              <a:buFont typeface="Arial" panose="020B0604020202020204" pitchFamily="34" charset="0"/>
              <a:buChar char="•"/>
              <a:defRPr sz="5319" kern="1200">
                <a:solidFill>
                  <a:schemeClr val="tx1"/>
                </a:solidFill>
                <a:latin typeface="+mn-lt"/>
                <a:ea typeface="+mn-ea"/>
                <a:cs typeface="+mn-cs"/>
              </a:defRPr>
            </a:lvl6pPr>
            <a:lvl7pPr marL="8781259" indent="-675481" algn="l" defTabSz="2701926" rtl="0" eaLnBrk="1" latinLnBrk="0" hangingPunct="1">
              <a:lnSpc>
                <a:spcPct val="90000"/>
              </a:lnSpc>
              <a:spcBef>
                <a:spcPts val="1478"/>
              </a:spcBef>
              <a:buFont typeface="Arial" panose="020B0604020202020204" pitchFamily="34" charset="0"/>
              <a:buChar char="•"/>
              <a:defRPr sz="5319" kern="1200">
                <a:solidFill>
                  <a:schemeClr val="tx1"/>
                </a:solidFill>
                <a:latin typeface="+mn-lt"/>
                <a:ea typeface="+mn-ea"/>
                <a:cs typeface="+mn-cs"/>
              </a:defRPr>
            </a:lvl7pPr>
            <a:lvl8pPr marL="10132222" indent="-675481" algn="l" defTabSz="2701926" rtl="0" eaLnBrk="1" latinLnBrk="0" hangingPunct="1">
              <a:lnSpc>
                <a:spcPct val="90000"/>
              </a:lnSpc>
              <a:spcBef>
                <a:spcPts val="1478"/>
              </a:spcBef>
              <a:buFont typeface="Arial" panose="020B0604020202020204" pitchFamily="34" charset="0"/>
              <a:buChar char="•"/>
              <a:defRPr sz="5319" kern="1200">
                <a:solidFill>
                  <a:schemeClr val="tx1"/>
                </a:solidFill>
                <a:latin typeface="+mn-lt"/>
                <a:ea typeface="+mn-ea"/>
                <a:cs typeface="+mn-cs"/>
              </a:defRPr>
            </a:lvl8pPr>
            <a:lvl9pPr marL="11483185" indent="-675481" algn="l" defTabSz="2701926" rtl="0" eaLnBrk="1" latinLnBrk="0" hangingPunct="1">
              <a:lnSpc>
                <a:spcPct val="90000"/>
              </a:lnSpc>
              <a:spcBef>
                <a:spcPts val="1478"/>
              </a:spcBef>
              <a:buFont typeface="Arial" panose="020B0604020202020204" pitchFamily="34" charset="0"/>
              <a:buChar char="•"/>
              <a:defRPr sz="5319" kern="1200">
                <a:solidFill>
                  <a:schemeClr val="tx1"/>
                </a:solidFill>
                <a:latin typeface="+mn-lt"/>
                <a:ea typeface="+mn-ea"/>
                <a:cs typeface="+mn-cs"/>
              </a:defRPr>
            </a:lvl9pPr>
          </a:lstStyle>
          <a:p>
            <a:r>
              <a:rPr lang="en-US" sz="4400" dirty="0"/>
              <a:t>First A. Author</a:t>
            </a:r>
            <a:r>
              <a:rPr lang="en-US" sz="4400" baseline="30000" dirty="0"/>
              <a:t>1,</a:t>
            </a:r>
            <a:r>
              <a:rPr lang="en-US" sz="4400" i="1" dirty="0"/>
              <a:t> </a:t>
            </a:r>
            <a:r>
              <a:rPr lang="en-GB" sz="4400" i="1" dirty="0" smtClean="0"/>
              <a:t>*</a:t>
            </a:r>
            <a:r>
              <a:rPr lang="en-US" sz="4400" dirty="0" smtClean="0"/>
              <a:t>, </a:t>
            </a:r>
            <a:r>
              <a:rPr lang="en-US" sz="4400" dirty="0"/>
              <a:t>Second B. </a:t>
            </a:r>
            <a:r>
              <a:rPr lang="en-US" sz="4400" dirty="0" smtClean="0"/>
              <a:t>Author</a:t>
            </a:r>
            <a:r>
              <a:rPr lang="en-US" sz="4400" baseline="30000" dirty="0"/>
              <a:t>1</a:t>
            </a:r>
            <a:r>
              <a:rPr lang="en-US" sz="4400" dirty="0" smtClean="0"/>
              <a:t>, and Third C. Author</a:t>
            </a:r>
            <a:r>
              <a:rPr lang="en-US" sz="4400" baseline="30000" dirty="0"/>
              <a:t>2</a:t>
            </a:r>
            <a:endParaRPr lang="en-US" sz="4400" baseline="30000" dirty="0" smtClean="0"/>
          </a:p>
          <a:p>
            <a:r>
              <a:rPr lang="en-US" i="1" baseline="30000" dirty="0" smtClean="0"/>
              <a:t>1</a:t>
            </a:r>
            <a:r>
              <a:rPr lang="en-US" i="1" dirty="0" smtClean="0"/>
              <a:t>Full address of first author, including country</a:t>
            </a:r>
          </a:p>
          <a:p>
            <a:r>
              <a:rPr lang="en-US" i="1" baseline="30000" dirty="0" smtClean="0"/>
              <a:t>2</a:t>
            </a:r>
            <a:r>
              <a:rPr lang="en-US" i="1" dirty="0" smtClean="0"/>
              <a:t>Full </a:t>
            </a:r>
            <a:r>
              <a:rPr lang="en-US" i="1" dirty="0"/>
              <a:t>address of </a:t>
            </a:r>
            <a:r>
              <a:rPr lang="en-US" i="1" dirty="0" smtClean="0"/>
              <a:t>second </a:t>
            </a:r>
            <a:r>
              <a:rPr lang="en-US" i="1" dirty="0"/>
              <a:t>author, including </a:t>
            </a:r>
            <a:r>
              <a:rPr lang="en-US" i="1" dirty="0" smtClean="0"/>
              <a:t>country</a:t>
            </a:r>
            <a:endParaRPr lang="en-US" i="1" baseline="30000" dirty="0" smtClean="0"/>
          </a:p>
          <a:p>
            <a:r>
              <a:rPr lang="en-GB" i="1" dirty="0" smtClean="0"/>
              <a:t>* </a:t>
            </a:r>
            <a:r>
              <a:rPr lang="en-GB" i="1" dirty="0"/>
              <a:t>Please mark the corresponding author with an asterisk, Corresponding author: email </a:t>
            </a:r>
            <a:endParaRPr lang="fr-FR" dirty="0"/>
          </a:p>
        </p:txBody>
      </p:sp>
      <p:grpSp>
        <p:nvGrpSpPr>
          <p:cNvPr id="10" name="Group 10">
            <a:extLst>
              <a:ext uri="{FF2B5EF4-FFF2-40B4-BE49-F238E27FC236}">
                <a16:creationId xmlns="" xmlns:a16="http://schemas.microsoft.com/office/drawing/2014/main" id="{41F084C3-D38F-4A14-A482-FDD308032ABC}"/>
              </a:ext>
            </a:extLst>
          </p:cNvPr>
          <p:cNvGrpSpPr/>
          <p:nvPr/>
        </p:nvGrpSpPr>
        <p:grpSpPr>
          <a:xfrm>
            <a:off x="518482" y="10008927"/>
            <a:ext cx="24119347" cy="2661576"/>
            <a:chOff x="634766" y="9939027"/>
            <a:chExt cx="24119347" cy="2661576"/>
          </a:xfrm>
        </p:grpSpPr>
        <p:sp>
          <p:nvSpPr>
            <p:cNvPr id="11" name="圆角矩形 1"/>
            <p:cNvSpPr>
              <a:spLocks noChangeArrowheads="1"/>
            </p:cNvSpPr>
            <p:nvPr/>
          </p:nvSpPr>
          <p:spPr bwMode="auto">
            <a:xfrm>
              <a:off x="634766" y="10263017"/>
              <a:ext cx="24119347" cy="2337586"/>
            </a:xfrm>
            <a:prstGeom prst="roundRect">
              <a:avLst>
                <a:gd name="adj" fmla="val 7144"/>
              </a:avLst>
            </a:prstGeom>
            <a:noFill/>
            <a:ln w="165100" algn="ctr">
              <a:solidFill>
                <a:srgbClr val="A5A5E9"/>
              </a:solidFill>
              <a:round/>
              <a:headEnd/>
              <a:tailEnd/>
            </a:ln>
            <a:extLst>
              <a:ext uri="{909E8E84-426E-40DD-AFC4-6F175D3DCCD1}">
                <a14:hiddenFill xmlns:a14="http://schemas.microsoft.com/office/drawing/2010/main">
                  <a:solidFill>
                    <a:srgbClr val="FFFFFF"/>
                  </a:solidFill>
                </a14:hiddenFill>
              </a:ext>
            </a:extLst>
          </p:spPr>
          <p:txBody>
            <a:bodyPr lIns="108000" tIns="720000" rIns="10800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Low" defTabSz="808038">
                <a:spcAft>
                  <a:spcPts val="1800"/>
                </a:spcAft>
              </a:pPr>
              <a:r>
                <a:rPr lang="en-US" sz="3200" dirty="0">
                  <a:cs typeface="+mj-cs"/>
                </a:rPr>
                <a:t>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a:t>
              </a:r>
            </a:p>
          </p:txBody>
        </p:sp>
        <p:sp>
          <p:nvSpPr>
            <p:cNvPr id="12" name="五边形 52"/>
            <p:cNvSpPr/>
            <p:nvPr/>
          </p:nvSpPr>
          <p:spPr>
            <a:xfrm rot="5400000">
              <a:off x="3206098" y="7634345"/>
              <a:ext cx="734710" cy="5344073"/>
            </a:xfrm>
            <a:prstGeom prst="homePlate">
              <a:avLst>
                <a:gd name="adj" fmla="val 42565"/>
              </a:avLst>
            </a:prstGeom>
            <a:solidFill>
              <a:srgbClr val="5982DB">
                <a:lumMod val="40000"/>
                <a:lumOff val="60000"/>
              </a:srgbClr>
            </a:solidFill>
            <a:ln w="25400" cap="flat" cmpd="sng" algn="ctr">
              <a:noFill/>
              <a:prstDash val="solid"/>
            </a:ln>
            <a:effectLst>
              <a:innerShdw blurRad="63500" dist="50800" dir="13500000">
                <a:prstClr val="black">
                  <a:alpha val="50000"/>
                </a:prstClr>
              </a:innerShdw>
            </a:effectLst>
          </p:spPr>
          <p:txBody>
            <a:bodyPr vert="vert270" anchor="ctr"/>
            <a:lstStyle/>
            <a:p>
              <a:pPr marL="722074" marR="0" lvl="0" indent="-722074" algn="ctr" defTabSz="2440351" eaLnBrk="1" fontAlgn="auto" latinLnBrk="0" hangingPunct="1">
                <a:lnSpc>
                  <a:spcPct val="100000"/>
                </a:lnSpc>
                <a:spcBef>
                  <a:spcPts val="0"/>
                </a:spcBef>
                <a:spcAft>
                  <a:spcPts val="599"/>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Abstract</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6" name="Group 11">
            <a:extLst>
              <a:ext uri="{FF2B5EF4-FFF2-40B4-BE49-F238E27FC236}">
                <a16:creationId xmlns="" xmlns:a16="http://schemas.microsoft.com/office/drawing/2014/main" id="{43420192-2B2A-4C60-BAF6-C73B884E301C}"/>
              </a:ext>
            </a:extLst>
          </p:cNvPr>
          <p:cNvGrpSpPr/>
          <p:nvPr/>
        </p:nvGrpSpPr>
        <p:grpSpPr>
          <a:xfrm>
            <a:off x="506860" y="13249795"/>
            <a:ext cx="12237239" cy="4702969"/>
            <a:chOff x="506860" y="13780741"/>
            <a:chExt cx="12237239" cy="4702969"/>
          </a:xfrm>
        </p:grpSpPr>
        <p:sp>
          <p:nvSpPr>
            <p:cNvPr id="17" name="圆角矩形 64"/>
            <p:cNvSpPr>
              <a:spLocks noChangeArrowheads="1"/>
            </p:cNvSpPr>
            <p:nvPr/>
          </p:nvSpPr>
          <p:spPr bwMode="auto">
            <a:xfrm>
              <a:off x="506860" y="13988265"/>
              <a:ext cx="12237239" cy="4495445"/>
            </a:xfrm>
            <a:prstGeom prst="roundRect">
              <a:avLst>
                <a:gd name="adj" fmla="val 6551"/>
              </a:avLst>
            </a:prstGeom>
            <a:noFill/>
            <a:ln w="101600" algn="ctr">
              <a:solidFill>
                <a:srgbClr val="A5A5E9"/>
              </a:solidFill>
              <a:round/>
              <a:headEnd/>
              <a:tailEnd/>
            </a:ln>
            <a:extLst>
              <a:ext uri="{909E8E84-426E-40DD-AFC4-6F175D3DCCD1}">
                <a14:hiddenFill xmlns:a14="http://schemas.microsoft.com/office/drawing/2010/main">
                  <a:solidFill>
                    <a:srgbClr val="FFFFFF"/>
                  </a:solidFill>
                </a14:hiddenFill>
              </a:ext>
            </a:extLst>
          </p:spPr>
          <p:txBody>
            <a:bodyPr lIns="108000" tIns="720000" rIns="10800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Low" defTabSz="808038">
                <a:spcAft>
                  <a:spcPts val="1800"/>
                </a:spcAft>
              </a:pPr>
              <a:r>
                <a:rPr lang="en-US" sz="3200" dirty="0">
                  <a:cs typeface="+mj-cs"/>
                </a:rPr>
                <a:t>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a:t>
              </a:r>
            </a:p>
            <a:p>
              <a:pPr marL="0" marR="0" lvl="0" indent="0" defTabSz="2440351"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dirty="0">
                <a:ln>
                  <a:noFill/>
                </a:ln>
                <a:solidFill>
                  <a:prstClr val="black"/>
                </a:solidFill>
                <a:effectLst/>
                <a:uLnTx/>
                <a:uFillTx/>
                <a:cs typeface="+mj-cs"/>
              </a:endParaRPr>
            </a:p>
          </p:txBody>
        </p:sp>
        <p:sp>
          <p:nvSpPr>
            <p:cNvPr id="18" name="五边形 65"/>
            <p:cNvSpPr/>
            <p:nvPr/>
          </p:nvSpPr>
          <p:spPr>
            <a:xfrm rot="5400000">
              <a:off x="3118348" y="11409492"/>
              <a:ext cx="1009174" cy="5751672"/>
            </a:xfrm>
            <a:prstGeom prst="homePlate">
              <a:avLst>
                <a:gd name="adj" fmla="val 42565"/>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25400" cap="flat" cmpd="sng" algn="ctr">
              <a:solidFill>
                <a:sysClr val="window" lastClr="FFFFFF"/>
              </a:solidFill>
              <a:prstDash val="solid"/>
            </a:ln>
            <a:effectLst>
              <a:outerShdw blurRad="393700" dist="38100" dir="5400000" algn="t" rotWithShape="0">
                <a:srgbClr val="F79646">
                  <a:lumMod val="50000"/>
                  <a:alpha val="37000"/>
                </a:srgbClr>
              </a:outerShdw>
            </a:effectLst>
          </p:spPr>
          <p:txBody>
            <a:bodyPr vert="vert270" anchor="ctr">
              <a:spAutoFit/>
            </a:bodyPr>
            <a:lstStyle/>
            <a:p>
              <a:pPr marL="0" marR="0" lvl="0" indent="0" algn="ctr" defTabSz="2948867" eaLnBrk="1" fontAlgn="auto" latinLnBrk="0" hangingPunct="1">
                <a:lnSpc>
                  <a:spcPct val="100000"/>
                </a:lnSpc>
                <a:spcBef>
                  <a:spcPts val="0"/>
                </a:spcBef>
                <a:spcAft>
                  <a:spcPts val="998"/>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Introduction</a:t>
              </a:r>
            </a:p>
          </p:txBody>
        </p:sp>
      </p:grpSp>
      <p:grpSp>
        <p:nvGrpSpPr>
          <p:cNvPr id="19" name="Group 25">
            <a:extLst>
              <a:ext uri="{FF2B5EF4-FFF2-40B4-BE49-F238E27FC236}">
                <a16:creationId xmlns="" xmlns:a16="http://schemas.microsoft.com/office/drawing/2014/main" id="{2B8DC9C2-8C9D-4DA4-9537-158898ADBAB1}"/>
              </a:ext>
            </a:extLst>
          </p:cNvPr>
          <p:cNvGrpSpPr/>
          <p:nvPr/>
        </p:nvGrpSpPr>
        <p:grpSpPr>
          <a:xfrm>
            <a:off x="506860" y="18517037"/>
            <a:ext cx="12237239" cy="9551584"/>
            <a:chOff x="506860" y="19329256"/>
            <a:chExt cx="12237239" cy="9551584"/>
          </a:xfrm>
        </p:grpSpPr>
        <p:sp>
          <p:nvSpPr>
            <p:cNvPr id="20" name="圆角矩形 64"/>
            <p:cNvSpPr>
              <a:spLocks noChangeArrowheads="1"/>
            </p:cNvSpPr>
            <p:nvPr/>
          </p:nvSpPr>
          <p:spPr bwMode="auto">
            <a:xfrm>
              <a:off x="506860" y="19356784"/>
              <a:ext cx="12237239" cy="9524056"/>
            </a:xfrm>
            <a:prstGeom prst="roundRect">
              <a:avLst>
                <a:gd name="adj" fmla="val 6551"/>
              </a:avLst>
            </a:prstGeom>
            <a:noFill/>
            <a:ln w="101600" algn="ctr">
              <a:solidFill>
                <a:srgbClr val="A5A5E9"/>
              </a:solidFill>
              <a:round/>
              <a:headEnd/>
              <a:tailEnd/>
            </a:ln>
            <a:extLst>
              <a:ext uri="{909E8E84-426E-40DD-AFC4-6F175D3DCCD1}">
                <a14:hiddenFill xmlns:a14="http://schemas.microsoft.com/office/drawing/2010/main">
                  <a:solidFill>
                    <a:srgbClr val="FFFFFF"/>
                  </a:solidFill>
                </a14:hiddenFill>
              </a:ext>
            </a:extLst>
          </p:spPr>
          <p:txBody>
            <a:bodyPr lIns="108000" tIns="720000" rIns="10800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Low" defTabSz="808038">
                <a:spcAft>
                  <a:spcPts val="1800"/>
                </a:spcAft>
              </a:pPr>
              <a:r>
                <a:rPr lang="en-US" sz="3200" dirty="0">
                  <a:cs typeface="+mj-cs"/>
                </a:rPr>
                <a:t>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a:t>
              </a:r>
            </a:p>
            <a:p>
              <a:pPr marL="0" marR="0" lvl="0" indent="0" algn="just" defTabSz="2948867" eaLnBrk="1" fontAlgn="auto" latinLnBrk="0" hangingPunct="1">
                <a:lnSpc>
                  <a:spcPct val="90000"/>
                </a:lnSpc>
                <a:spcBef>
                  <a:spcPts val="2955"/>
                </a:spcBef>
                <a:spcAft>
                  <a:spcPts val="0"/>
                </a:spcAft>
                <a:buClrTx/>
                <a:buSzTx/>
                <a:buFontTx/>
                <a:buNone/>
                <a:tabLst/>
                <a:defRPr/>
              </a:pPr>
              <a:endParaRPr kumimoji="0" lang="en-US" sz="3100" b="0" i="0" u="none" strike="noStrike" kern="0" cap="none" spc="0" normalizeH="0" baseline="0" noProof="0" dirty="0">
                <a:ln>
                  <a:noFill/>
                </a:ln>
                <a:solidFill>
                  <a:prstClr val="black"/>
                </a:solidFill>
                <a:effectLst/>
                <a:uLnTx/>
                <a:uFillTx/>
                <a:latin typeface="Times" pitchFamily="18" charset="0"/>
                <a:cs typeface="+mj-cs"/>
              </a:endParaRPr>
            </a:p>
            <a:p>
              <a:pPr algn="justLow" defTabSz="808038">
                <a:spcAft>
                  <a:spcPts val="1800"/>
                </a:spcAft>
              </a:pPr>
              <a:r>
                <a:rPr kumimoji="1" lang="en-US" sz="3100" b="0" i="0" u="none" strike="noStrike" kern="0" cap="none" spc="0" normalizeH="0" baseline="0" noProof="0" dirty="0" smtClean="0">
                  <a:ln>
                    <a:noFill/>
                  </a:ln>
                  <a:solidFill>
                    <a:prstClr val="black"/>
                  </a:solidFill>
                  <a:effectLst/>
                  <a:uLnTx/>
                  <a:uFillTx/>
                  <a:cs typeface="Times New Roman" panose="02020603050405020304" pitchFamily="18" charset="0"/>
                </a:rPr>
                <a:t>Table 1: </a:t>
              </a:r>
              <a:r>
                <a:rPr lang="en-US" sz="3200" dirty="0" smtClean="0">
                  <a:cs typeface="Times New Roman" panose="02020603050405020304" pitchFamily="18" charset="0"/>
                </a:rPr>
                <a:t>Type your words here. </a:t>
              </a:r>
              <a:endPar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endParaRPr>
            </a:p>
            <a:p>
              <a:pPr marL="0" marR="0" lvl="0" indent="0" algn="just" defTabSz="2948867" eaLnBrk="1" fontAlgn="auto" latinLnBrk="0" hangingPunct="1">
                <a:lnSpc>
                  <a:spcPct val="100000"/>
                </a:lnSpc>
                <a:spcBef>
                  <a:spcPts val="2955"/>
                </a:spcBef>
                <a:spcAft>
                  <a:spcPts val="0"/>
                </a:spcAft>
                <a:buClrTx/>
                <a:buSzTx/>
                <a:buFontTx/>
                <a:buNone/>
                <a:tabLst/>
                <a:defRPr/>
              </a:pPr>
              <a:endParaRPr kumimoji="0" lang="en-US" sz="3100" b="0" i="0" u="none" strike="noStrike" kern="0" cap="none" spc="0" normalizeH="0" baseline="0" noProof="0" dirty="0">
                <a:ln>
                  <a:noFill/>
                </a:ln>
                <a:solidFill>
                  <a:prstClr val="black"/>
                </a:solidFill>
                <a:effectLst/>
                <a:uLnTx/>
                <a:uFillTx/>
                <a:latin typeface="Times" pitchFamily="18" charset="0"/>
                <a:cs typeface="+mj-cs"/>
              </a:endParaRPr>
            </a:p>
            <a:p>
              <a:pPr marL="0" marR="0" lvl="0" indent="0" algn="just" defTabSz="2948867" eaLnBrk="1" fontAlgn="auto" latinLnBrk="0" hangingPunct="1">
                <a:lnSpc>
                  <a:spcPct val="90000"/>
                </a:lnSpc>
                <a:spcBef>
                  <a:spcPts val="2955"/>
                </a:spcBef>
                <a:spcAft>
                  <a:spcPts val="0"/>
                </a:spcAft>
                <a:buClrTx/>
                <a:buSzTx/>
                <a:buFontTx/>
                <a:buNone/>
                <a:tabLst/>
                <a:defRPr/>
              </a:pPr>
              <a:endParaRPr kumimoji="0" lang="en-US" sz="3100" b="0" i="0" u="none" strike="noStrike" kern="0" cap="none" spc="0" normalizeH="0" baseline="0" noProof="0" dirty="0">
                <a:ln>
                  <a:noFill/>
                </a:ln>
                <a:solidFill>
                  <a:prstClr val="black"/>
                </a:solidFill>
                <a:effectLst/>
                <a:uLnTx/>
                <a:uFillTx/>
                <a:latin typeface="Times" pitchFamily="18" charset="0"/>
                <a:cs typeface="+mj-cs"/>
              </a:endParaRPr>
            </a:p>
            <a:p>
              <a:pPr marL="0" marR="0" lvl="0" indent="0" algn="just" defTabSz="2948867" eaLnBrk="1" fontAlgn="auto" latinLnBrk="0" hangingPunct="1">
                <a:lnSpc>
                  <a:spcPct val="90000"/>
                </a:lnSpc>
                <a:spcBef>
                  <a:spcPts val="2955"/>
                </a:spcBef>
                <a:spcAft>
                  <a:spcPts val="0"/>
                </a:spcAft>
                <a:buClrTx/>
                <a:buSzTx/>
                <a:buFontTx/>
                <a:buNone/>
                <a:tabLst/>
                <a:defRPr/>
              </a:pPr>
              <a:endParaRPr kumimoji="0" lang="en-US" sz="3100" b="0" i="0" u="none" strike="noStrike" kern="0" cap="none" spc="0" normalizeH="0" baseline="0" noProof="0" dirty="0" smtClean="0">
                <a:ln>
                  <a:noFill/>
                </a:ln>
                <a:solidFill>
                  <a:prstClr val="black"/>
                </a:solidFill>
                <a:effectLst/>
                <a:uLnTx/>
                <a:uFillTx/>
                <a:latin typeface="Times" pitchFamily="18" charset="0"/>
                <a:cs typeface="+mj-cs"/>
              </a:endParaRPr>
            </a:p>
            <a:p>
              <a:pPr marL="0" marR="0" lvl="0" indent="0" algn="just" defTabSz="2948867" eaLnBrk="1" fontAlgn="auto" latinLnBrk="0" hangingPunct="1">
                <a:lnSpc>
                  <a:spcPct val="90000"/>
                </a:lnSpc>
                <a:spcBef>
                  <a:spcPts val="2955"/>
                </a:spcBef>
                <a:spcAft>
                  <a:spcPts val="0"/>
                </a:spcAft>
                <a:buClrTx/>
                <a:buSzTx/>
                <a:buFontTx/>
                <a:buNone/>
                <a:tabLst/>
                <a:defRPr/>
              </a:pPr>
              <a:endParaRPr kumimoji="0" lang="en-US" sz="3100" b="0" i="0" u="none" strike="noStrike" kern="0" cap="none" spc="0" normalizeH="0" baseline="0" noProof="0" dirty="0">
                <a:ln>
                  <a:noFill/>
                </a:ln>
                <a:solidFill>
                  <a:prstClr val="black"/>
                </a:solidFill>
                <a:effectLst/>
                <a:uLnTx/>
                <a:uFillTx/>
                <a:latin typeface="Times" pitchFamily="18" charset="0"/>
                <a:cs typeface="+mj-cs"/>
              </a:endParaRPr>
            </a:p>
            <a:p>
              <a:pPr marL="0" marR="0" lvl="0" indent="0" defTabSz="2440351" eaLnBrk="1" fontAlgn="auto" latinLnBrk="0" hangingPunct="1">
                <a:lnSpc>
                  <a:spcPct val="100000"/>
                </a:lnSpc>
                <a:spcBef>
                  <a:spcPts val="0"/>
                </a:spcBef>
                <a:spcAft>
                  <a:spcPts val="0"/>
                </a:spcAft>
                <a:buClrTx/>
                <a:buSzTx/>
                <a:buFontTx/>
                <a:buNone/>
                <a:tabLst/>
                <a:defRPr/>
              </a:pPr>
              <a:endParaRPr kumimoji="1" lang="zh-CN" altLang="en-US" sz="2400" b="0" i="0" u="none" strike="noStrike" kern="0" cap="none" spc="0" normalizeH="0" baseline="0" noProof="0" dirty="0">
                <a:ln>
                  <a:noFill/>
                </a:ln>
                <a:solidFill>
                  <a:prstClr val="black"/>
                </a:solidFill>
                <a:effectLst/>
                <a:uLnTx/>
                <a:uFillTx/>
                <a:cs typeface="+mj-cs"/>
              </a:endParaRPr>
            </a:p>
          </p:txBody>
        </p:sp>
        <p:sp>
          <p:nvSpPr>
            <p:cNvPr id="21" name="五边形 65"/>
            <p:cNvSpPr/>
            <p:nvPr/>
          </p:nvSpPr>
          <p:spPr>
            <a:xfrm rot="5400000">
              <a:off x="3242928" y="16833427"/>
              <a:ext cx="760013" cy="5751672"/>
            </a:xfrm>
            <a:prstGeom prst="homePlate">
              <a:avLst>
                <a:gd name="adj" fmla="val 42565"/>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25400" cap="flat" cmpd="sng" algn="ctr">
              <a:solidFill>
                <a:sysClr val="window" lastClr="FFFFFF"/>
              </a:solidFill>
              <a:prstDash val="solid"/>
            </a:ln>
            <a:effectLst>
              <a:outerShdw blurRad="393700" dist="38100" dir="5400000" algn="t" rotWithShape="0">
                <a:srgbClr val="F79646">
                  <a:lumMod val="50000"/>
                  <a:alpha val="37000"/>
                </a:srgbClr>
              </a:outerShdw>
            </a:effectLst>
          </p:spPr>
          <p:txBody>
            <a:bodyPr vert="vert270" anchor="ctr"/>
            <a:lstStyle/>
            <a:p>
              <a:pPr marL="0" marR="0" lvl="0" indent="0" algn="ctr" defTabSz="2948867" eaLnBrk="1" fontAlgn="auto" latinLnBrk="0" hangingPunct="1">
                <a:lnSpc>
                  <a:spcPct val="100000"/>
                </a:lnSpc>
                <a:spcBef>
                  <a:spcPts val="0"/>
                </a:spcBef>
                <a:spcAft>
                  <a:spcPts val="998"/>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Material and Method</a:t>
              </a:r>
            </a:p>
          </p:txBody>
        </p:sp>
      </p:grpSp>
      <p:grpSp>
        <p:nvGrpSpPr>
          <p:cNvPr id="22" name="Group 33">
            <a:extLst>
              <a:ext uri="{FF2B5EF4-FFF2-40B4-BE49-F238E27FC236}">
                <a16:creationId xmlns="" xmlns:a16="http://schemas.microsoft.com/office/drawing/2014/main" id="{22DF2C2F-4C87-43B7-9EC1-A8C0E9E5CD38}"/>
              </a:ext>
            </a:extLst>
          </p:cNvPr>
          <p:cNvGrpSpPr/>
          <p:nvPr/>
        </p:nvGrpSpPr>
        <p:grpSpPr>
          <a:xfrm>
            <a:off x="518482" y="28608872"/>
            <a:ext cx="12225617" cy="6841579"/>
            <a:chOff x="518482" y="30530380"/>
            <a:chExt cx="12225617" cy="6841579"/>
          </a:xfrm>
        </p:grpSpPr>
        <p:sp>
          <p:nvSpPr>
            <p:cNvPr id="23" name="圆角矩形 64"/>
            <p:cNvSpPr>
              <a:spLocks noChangeArrowheads="1"/>
            </p:cNvSpPr>
            <p:nvPr/>
          </p:nvSpPr>
          <p:spPr bwMode="auto">
            <a:xfrm>
              <a:off x="518482" y="30590782"/>
              <a:ext cx="12225617" cy="6781177"/>
            </a:xfrm>
            <a:prstGeom prst="roundRect">
              <a:avLst>
                <a:gd name="adj" fmla="val 6551"/>
              </a:avLst>
            </a:prstGeom>
            <a:noFill/>
            <a:ln w="101600" algn="ctr">
              <a:solidFill>
                <a:srgbClr val="A5A5E9"/>
              </a:solidFill>
              <a:round/>
              <a:headEnd/>
              <a:tailEnd/>
            </a:ln>
            <a:extLst>
              <a:ext uri="{909E8E84-426E-40DD-AFC4-6F175D3DCCD1}">
                <a14:hiddenFill xmlns:a14="http://schemas.microsoft.com/office/drawing/2010/main">
                  <a:solidFill>
                    <a:srgbClr val="FFFFFF"/>
                  </a:solidFill>
                </a14:hiddenFill>
              </a:ext>
            </a:extLst>
          </p:spPr>
          <p:txBody>
            <a:bodyPr lIns="108000" tIns="720000" rIns="10800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Low" defTabSz="808038">
                <a:spcAft>
                  <a:spcPts val="1800"/>
                </a:spcAft>
              </a:pPr>
              <a:r>
                <a:rPr lang="en-US" sz="3200" dirty="0">
                  <a:cs typeface="+mj-cs"/>
                </a:rPr>
                <a:t>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a:t>
              </a:r>
            </a:p>
            <a:p>
              <a:pPr algn="justLow" defTabSz="808038">
                <a:spcAft>
                  <a:spcPts val="1800"/>
                </a:spcAft>
              </a:pPr>
              <a:endParaRPr lang="en-US" sz="3200" dirty="0">
                <a:cs typeface="+mj-cs"/>
              </a:endParaRPr>
            </a:p>
            <a:p>
              <a:pPr marL="180000" eaLnBrk="1" hangingPunct="1"/>
              <a:endParaRPr lang="zh-CN" altLang="en-US" dirty="0">
                <a:cs typeface="+mj-cs"/>
              </a:endParaRPr>
            </a:p>
          </p:txBody>
        </p:sp>
        <p:sp>
          <p:nvSpPr>
            <p:cNvPr id="24" name="五边形 65"/>
            <p:cNvSpPr/>
            <p:nvPr/>
          </p:nvSpPr>
          <p:spPr>
            <a:xfrm rot="5400000">
              <a:off x="3260247" y="28017231"/>
              <a:ext cx="811517" cy="5837816"/>
            </a:xfrm>
            <a:prstGeom prst="homePlate">
              <a:avLst>
                <a:gd name="adj" fmla="val 42565"/>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25400" cap="flat" cmpd="sng" algn="ctr">
              <a:solidFill>
                <a:sysClr val="window" lastClr="FFFFFF"/>
              </a:solidFill>
              <a:prstDash val="solid"/>
            </a:ln>
            <a:effectLst>
              <a:outerShdw blurRad="393700" dist="38100" dir="5400000" algn="t" rotWithShape="0">
                <a:srgbClr val="F79646">
                  <a:lumMod val="50000"/>
                  <a:alpha val="37000"/>
                </a:srgbClr>
              </a:outerShdw>
            </a:effectLst>
          </p:spPr>
          <p:txBody>
            <a:bodyPr vert="vert270" anchor="ctr"/>
            <a:lstStyle/>
            <a:p>
              <a:pPr algn="ctr" defTabSz="2948867">
                <a:spcAft>
                  <a:spcPts val="998"/>
                </a:spcAft>
              </a:pPr>
              <a:r>
                <a:rPr lang="en-US" sz="4000" b="1" dirty="0">
                  <a:solidFill>
                    <a:prstClr val="black"/>
                  </a:solidFill>
                  <a:latin typeface="Times New Roman" panose="02020603050405020304" pitchFamily="18" charset="0"/>
                  <a:cs typeface="Times New Roman" panose="02020603050405020304" pitchFamily="18" charset="0"/>
                </a:rPr>
                <a:t>Results and Discussion</a:t>
              </a:r>
            </a:p>
          </p:txBody>
        </p:sp>
      </p:grpSp>
      <p:grpSp>
        <p:nvGrpSpPr>
          <p:cNvPr id="25" name="Group 34">
            <a:extLst>
              <a:ext uri="{FF2B5EF4-FFF2-40B4-BE49-F238E27FC236}">
                <a16:creationId xmlns="" xmlns:a16="http://schemas.microsoft.com/office/drawing/2014/main" id="{D69A1CDE-6433-44CD-ABD4-95B61AAB1651}"/>
              </a:ext>
            </a:extLst>
          </p:cNvPr>
          <p:cNvGrpSpPr/>
          <p:nvPr/>
        </p:nvGrpSpPr>
        <p:grpSpPr>
          <a:xfrm>
            <a:off x="12984337" y="13377298"/>
            <a:ext cx="11887424" cy="6422884"/>
            <a:chOff x="12984337" y="13908240"/>
            <a:chExt cx="11887424" cy="6422884"/>
          </a:xfrm>
        </p:grpSpPr>
        <p:sp>
          <p:nvSpPr>
            <p:cNvPr id="26" name="圆角矩形 64"/>
            <p:cNvSpPr>
              <a:spLocks noChangeArrowheads="1"/>
            </p:cNvSpPr>
            <p:nvPr/>
          </p:nvSpPr>
          <p:spPr bwMode="auto">
            <a:xfrm>
              <a:off x="12984337" y="13994306"/>
              <a:ext cx="11887424" cy="6336818"/>
            </a:xfrm>
            <a:prstGeom prst="roundRect">
              <a:avLst>
                <a:gd name="adj" fmla="val 6551"/>
              </a:avLst>
            </a:prstGeom>
            <a:noFill/>
            <a:ln w="101600" algn="ctr">
              <a:solidFill>
                <a:srgbClr val="A5A5E9"/>
              </a:solidFill>
              <a:round/>
              <a:headEnd/>
              <a:tailEnd/>
            </a:ln>
            <a:extLst>
              <a:ext uri="{909E8E84-426E-40DD-AFC4-6F175D3DCCD1}">
                <a14:hiddenFill xmlns:a14="http://schemas.microsoft.com/office/drawing/2010/main">
                  <a:solidFill>
                    <a:srgbClr val="FFFFFF"/>
                  </a:solidFill>
                </a14:hiddenFill>
              </a:ext>
            </a:extLst>
          </p:spPr>
          <p:txBody>
            <a:bodyPr lIns="108000" tIns="720000" rIns="10800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180000" marR="0" lvl="0" indent="0" defTabSz="2440351" eaLnBrk="1" fontAlgn="auto" latinLnBrk="0" hangingPunct="1">
                <a:lnSpc>
                  <a:spcPct val="90000"/>
                </a:lnSpc>
                <a:spcBef>
                  <a:spcPts val="2955"/>
                </a:spcBef>
                <a:spcAft>
                  <a:spcPts val="0"/>
                </a:spcAft>
                <a:buClrTx/>
                <a:buSzTx/>
                <a:buFontTx/>
                <a:buNone/>
                <a:tabLst/>
                <a:defRPr/>
              </a:pPr>
              <a:endParaRPr kumimoji="1" lang="en-US" altLang="zh-CN" sz="3100" b="0" i="0" u="none" strike="noStrike" kern="0" cap="none" spc="0" normalizeH="0" baseline="0" noProof="0" dirty="0">
                <a:ln>
                  <a:noFill/>
                </a:ln>
                <a:solidFill>
                  <a:prstClr val="black"/>
                </a:solidFill>
                <a:effectLst/>
                <a:uLnTx/>
                <a:uFillTx/>
                <a:cs typeface="+mj-cs"/>
              </a:endParaRPr>
            </a:p>
            <a:p>
              <a:pPr marL="180000" marR="0" lvl="0" indent="0" defTabSz="2440351" eaLnBrk="1" fontAlgn="auto" latinLnBrk="0" hangingPunct="1">
                <a:lnSpc>
                  <a:spcPct val="90000"/>
                </a:lnSpc>
                <a:spcBef>
                  <a:spcPts val="2955"/>
                </a:spcBef>
                <a:spcAft>
                  <a:spcPts val="0"/>
                </a:spcAft>
                <a:buClrTx/>
                <a:buSzTx/>
                <a:buFontTx/>
                <a:buNone/>
                <a:tabLst/>
                <a:defRPr/>
              </a:pPr>
              <a:endParaRPr kumimoji="0" lang="en-US" altLang="zh-CN" sz="3100" b="0" i="0" u="none" strike="noStrike" kern="0" cap="none" spc="0" normalizeH="0" baseline="0" noProof="0" dirty="0">
                <a:ln>
                  <a:noFill/>
                </a:ln>
                <a:solidFill>
                  <a:prstClr val="black"/>
                </a:solidFill>
                <a:effectLst/>
                <a:uLnTx/>
                <a:uFillTx/>
                <a:latin typeface="Times" panose="02020603050405020304" pitchFamily="18" charset="0"/>
                <a:cs typeface="+mj-cs"/>
              </a:endParaRPr>
            </a:p>
            <a:p>
              <a:pPr marL="180000" marR="0" lvl="0" indent="0" defTabSz="2440351" eaLnBrk="1" fontAlgn="auto" latinLnBrk="0" hangingPunct="1">
                <a:lnSpc>
                  <a:spcPct val="90000"/>
                </a:lnSpc>
                <a:spcBef>
                  <a:spcPts val="2955"/>
                </a:spcBef>
                <a:spcAft>
                  <a:spcPts val="0"/>
                </a:spcAft>
                <a:buClrTx/>
                <a:buSzTx/>
                <a:buFontTx/>
                <a:buNone/>
                <a:tabLst/>
                <a:defRPr/>
              </a:pPr>
              <a:endParaRPr kumimoji="0" lang="en-US" altLang="zh-CN" sz="3100" b="0" i="0" u="none" strike="noStrike" kern="0" cap="none" spc="0" normalizeH="0" baseline="0" noProof="0" dirty="0">
                <a:ln>
                  <a:noFill/>
                </a:ln>
                <a:solidFill>
                  <a:prstClr val="black"/>
                </a:solidFill>
                <a:effectLst/>
                <a:uLnTx/>
                <a:uFillTx/>
                <a:latin typeface="Times" panose="02020603050405020304" pitchFamily="18" charset="0"/>
                <a:cs typeface="+mj-cs"/>
              </a:endParaRPr>
            </a:p>
            <a:p>
              <a:pPr marL="180000" marR="0" lvl="0" indent="0" defTabSz="2440351" eaLnBrk="1" fontAlgn="auto" latinLnBrk="0" hangingPunct="1">
                <a:lnSpc>
                  <a:spcPct val="90000"/>
                </a:lnSpc>
                <a:spcBef>
                  <a:spcPts val="2955"/>
                </a:spcBef>
                <a:spcAft>
                  <a:spcPts val="0"/>
                </a:spcAft>
                <a:buClrTx/>
                <a:buSzTx/>
                <a:buFontTx/>
                <a:buNone/>
                <a:tabLst/>
                <a:defRPr/>
              </a:pPr>
              <a:endParaRPr kumimoji="0" lang="en-US" altLang="zh-CN" sz="3100" b="0" i="0" u="none" strike="noStrike" kern="0" cap="none" spc="0" normalizeH="0" baseline="0" noProof="0" dirty="0">
                <a:ln>
                  <a:noFill/>
                </a:ln>
                <a:solidFill>
                  <a:prstClr val="black"/>
                </a:solidFill>
                <a:effectLst/>
                <a:uLnTx/>
                <a:uFillTx/>
                <a:latin typeface="Times" panose="02020603050405020304" pitchFamily="18" charset="0"/>
                <a:cs typeface="+mj-cs"/>
              </a:endParaRPr>
            </a:p>
            <a:p>
              <a:pPr marL="180000" marR="0" lvl="0" indent="0" defTabSz="2440351" eaLnBrk="1" fontAlgn="auto" latinLnBrk="0" hangingPunct="1">
                <a:lnSpc>
                  <a:spcPct val="90000"/>
                </a:lnSpc>
                <a:spcBef>
                  <a:spcPts val="2955"/>
                </a:spcBef>
                <a:spcAft>
                  <a:spcPts val="0"/>
                </a:spcAft>
                <a:buClrTx/>
                <a:buSzTx/>
                <a:buFontTx/>
                <a:buNone/>
                <a:tabLst/>
                <a:defRPr/>
              </a:pPr>
              <a:endParaRPr kumimoji="0" lang="en-US" altLang="zh-CN" sz="3100" b="0" i="0" u="none" strike="noStrike" kern="0" cap="none" spc="0" normalizeH="0" baseline="0" noProof="0" dirty="0">
                <a:ln>
                  <a:noFill/>
                </a:ln>
                <a:solidFill>
                  <a:prstClr val="black"/>
                </a:solidFill>
                <a:effectLst/>
                <a:uLnTx/>
                <a:uFillTx/>
                <a:latin typeface="Times" panose="02020603050405020304" pitchFamily="18" charset="0"/>
                <a:cs typeface="+mj-cs"/>
              </a:endParaRPr>
            </a:p>
            <a:p>
              <a:pPr marL="180000" marR="0" lvl="0" indent="0" defTabSz="2440351" eaLnBrk="1" fontAlgn="auto" latinLnBrk="0" hangingPunct="1">
                <a:lnSpc>
                  <a:spcPct val="90000"/>
                </a:lnSpc>
                <a:spcBef>
                  <a:spcPts val="2955"/>
                </a:spcBef>
                <a:spcAft>
                  <a:spcPts val="0"/>
                </a:spcAft>
                <a:buClrTx/>
                <a:buSzTx/>
                <a:buFontTx/>
                <a:buNone/>
                <a:tabLst/>
                <a:defRPr/>
              </a:pPr>
              <a:endParaRPr kumimoji="0" lang="en-US" altLang="zh-CN" sz="3100" b="0" i="0" u="none" strike="noStrike" kern="0" cap="none" spc="0" normalizeH="0" baseline="0" noProof="0" dirty="0">
                <a:ln>
                  <a:noFill/>
                </a:ln>
                <a:solidFill>
                  <a:prstClr val="black"/>
                </a:solidFill>
                <a:effectLst/>
                <a:uLnTx/>
                <a:uFillTx/>
                <a:latin typeface="Times" panose="02020603050405020304" pitchFamily="18" charset="0"/>
                <a:cs typeface="+mj-cs"/>
              </a:endParaRPr>
            </a:p>
            <a:p>
              <a:pPr marL="180000" lvl="0" algn="ctr" defTabSz="2948867">
                <a:lnSpc>
                  <a:spcPct val="90000"/>
                </a:lnSpc>
                <a:spcBef>
                  <a:spcPts val="2955"/>
                </a:spcBef>
              </a:pPr>
              <a:r>
                <a:rPr kumimoji="0" lang="en-US" sz="3100" b="0" i="0" u="none" strike="noStrike" kern="0" cap="none" spc="0" normalizeH="0" baseline="0" noProof="0" dirty="0">
                  <a:ln>
                    <a:noFill/>
                  </a:ln>
                  <a:solidFill>
                    <a:prstClr val="black"/>
                  </a:solidFill>
                  <a:effectLst/>
                  <a:uLnTx/>
                  <a:uFillTx/>
                  <a:cs typeface="Times New Roman" panose="02020603050405020304" pitchFamily="18" charset="0"/>
                </a:rPr>
                <a:t>Figure 1: </a:t>
              </a:r>
              <a:r>
                <a:rPr lang="en-US" sz="2800" dirty="0">
                  <a:cs typeface="Times New Roman" panose="02020603050405020304" pitchFamily="18" charset="0"/>
                </a:rPr>
                <a:t>Type your words here. </a:t>
              </a:r>
              <a:endParaRPr kumimoji="0" lang="en-US" sz="31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27" name="五边形 65"/>
            <p:cNvSpPr/>
            <p:nvPr/>
          </p:nvSpPr>
          <p:spPr>
            <a:xfrm rot="5400000">
              <a:off x="15646454" y="11475836"/>
              <a:ext cx="811517" cy="5676326"/>
            </a:xfrm>
            <a:prstGeom prst="homePlate">
              <a:avLst>
                <a:gd name="adj" fmla="val 42565"/>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25400" cap="flat" cmpd="sng" algn="ctr">
              <a:solidFill>
                <a:sysClr val="window" lastClr="FFFFFF"/>
              </a:solidFill>
              <a:prstDash val="solid"/>
            </a:ln>
            <a:effectLst>
              <a:outerShdw blurRad="393700" dist="38100" dir="5400000" algn="t" rotWithShape="0">
                <a:srgbClr val="F79646">
                  <a:lumMod val="50000"/>
                  <a:alpha val="37000"/>
                </a:srgbClr>
              </a:outerShdw>
            </a:effectLst>
          </p:spPr>
          <p:txBody>
            <a:bodyPr vert="vert270" anchor="ctr"/>
            <a:lstStyle/>
            <a:p>
              <a:pPr marL="0" marR="0" lvl="0" indent="0" algn="ctr" defTabSz="2948867" eaLnBrk="1" fontAlgn="auto" latinLnBrk="0" hangingPunct="1">
                <a:lnSpc>
                  <a:spcPct val="100000"/>
                </a:lnSpc>
                <a:spcBef>
                  <a:spcPts val="0"/>
                </a:spcBef>
                <a:spcAft>
                  <a:spcPts val="998"/>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Results and Discussion</a:t>
              </a:r>
            </a:p>
          </p:txBody>
        </p:sp>
      </p:grpSp>
      <p:grpSp>
        <p:nvGrpSpPr>
          <p:cNvPr id="28" name="Group 35">
            <a:extLst>
              <a:ext uri="{FF2B5EF4-FFF2-40B4-BE49-F238E27FC236}">
                <a16:creationId xmlns="" xmlns:a16="http://schemas.microsoft.com/office/drawing/2014/main" id="{B3D269A2-7E51-484B-A5EB-BFDF8D0B2D62}"/>
              </a:ext>
            </a:extLst>
          </p:cNvPr>
          <p:cNvGrpSpPr/>
          <p:nvPr/>
        </p:nvGrpSpPr>
        <p:grpSpPr>
          <a:xfrm>
            <a:off x="12984337" y="20260005"/>
            <a:ext cx="11919875" cy="4002693"/>
            <a:chOff x="12951886" y="20149456"/>
            <a:chExt cx="11919875" cy="4002693"/>
          </a:xfrm>
        </p:grpSpPr>
        <p:sp>
          <p:nvSpPr>
            <p:cNvPr id="29" name="圆角矩形 64"/>
            <p:cNvSpPr>
              <a:spLocks noChangeArrowheads="1"/>
            </p:cNvSpPr>
            <p:nvPr/>
          </p:nvSpPr>
          <p:spPr bwMode="auto">
            <a:xfrm>
              <a:off x="12951886" y="20280085"/>
              <a:ext cx="11919875" cy="3872064"/>
            </a:xfrm>
            <a:prstGeom prst="roundRect">
              <a:avLst>
                <a:gd name="adj" fmla="val 6551"/>
              </a:avLst>
            </a:prstGeom>
            <a:noFill/>
            <a:ln w="101600" algn="ctr">
              <a:solidFill>
                <a:srgbClr val="A5A5E9"/>
              </a:solidFill>
              <a:round/>
              <a:headEnd/>
              <a:tailEnd/>
            </a:ln>
            <a:extLst>
              <a:ext uri="{909E8E84-426E-40DD-AFC4-6F175D3DCCD1}">
                <a14:hiddenFill xmlns:a14="http://schemas.microsoft.com/office/drawing/2010/main">
                  <a:solidFill>
                    <a:srgbClr val="FFFFFF"/>
                  </a:solidFill>
                </a14:hiddenFill>
              </a:ext>
            </a:extLst>
          </p:spPr>
          <p:txBody>
            <a:bodyPr lIns="108000" tIns="720000" rIns="10800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Low" defTabSz="808038">
                <a:spcAft>
                  <a:spcPts val="1800"/>
                </a:spcAft>
              </a:pPr>
              <a:r>
                <a:rPr lang="en-US" sz="3200" dirty="0">
                  <a:cs typeface="+mj-cs"/>
                </a:rPr>
                <a:t>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Type your words here. </a:t>
              </a:r>
            </a:p>
          </p:txBody>
        </p:sp>
        <p:sp>
          <p:nvSpPr>
            <p:cNvPr id="30" name="五边形 65"/>
            <p:cNvSpPr/>
            <p:nvPr/>
          </p:nvSpPr>
          <p:spPr>
            <a:xfrm rot="5400000">
              <a:off x="15673314" y="17652519"/>
              <a:ext cx="757798" cy="5751672"/>
            </a:xfrm>
            <a:prstGeom prst="homePlate">
              <a:avLst>
                <a:gd name="adj" fmla="val 42565"/>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25400" cap="flat" cmpd="sng" algn="ctr">
              <a:solidFill>
                <a:sysClr val="window" lastClr="FFFFFF"/>
              </a:solidFill>
              <a:prstDash val="solid"/>
            </a:ln>
            <a:effectLst>
              <a:outerShdw blurRad="393700" dist="38100" dir="5400000" algn="t" rotWithShape="0">
                <a:srgbClr val="F79646">
                  <a:lumMod val="50000"/>
                  <a:alpha val="37000"/>
                </a:srgbClr>
              </a:outerShdw>
            </a:effectLst>
          </p:spPr>
          <p:txBody>
            <a:bodyPr vert="vert270" anchor="ctr"/>
            <a:lstStyle/>
            <a:p>
              <a:pPr algn="ctr" defTabSz="2948867">
                <a:spcAft>
                  <a:spcPts val="998"/>
                </a:spcAft>
              </a:pPr>
              <a:r>
                <a:rPr lang="en-US" sz="4000" b="1" dirty="0">
                  <a:solidFill>
                    <a:prstClr val="black"/>
                  </a:solidFill>
                  <a:latin typeface="Times New Roman" panose="02020603050405020304" pitchFamily="18" charset="0"/>
                  <a:cs typeface="Times New Roman" panose="02020603050405020304" pitchFamily="18" charset="0"/>
                </a:rPr>
                <a:t>Conclusion</a:t>
              </a:r>
            </a:p>
          </p:txBody>
        </p:sp>
      </p:grpSp>
      <p:grpSp>
        <p:nvGrpSpPr>
          <p:cNvPr id="31" name="Group 36">
            <a:extLst>
              <a:ext uri="{FF2B5EF4-FFF2-40B4-BE49-F238E27FC236}">
                <a16:creationId xmlns="" xmlns:a16="http://schemas.microsoft.com/office/drawing/2014/main" id="{DAF15E1A-1DAC-41B2-87D3-393AA6B3C88E}"/>
              </a:ext>
            </a:extLst>
          </p:cNvPr>
          <p:cNvGrpSpPr/>
          <p:nvPr/>
        </p:nvGrpSpPr>
        <p:grpSpPr>
          <a:xfrm>
            <a:off x="12951886" y="24794705"/>
            <a:ext cx="11919875" cy="4892677"/>
            <a:chOff x="12951886" y="26413864"/>
            <a:chExt cx="11919875" cy="4892677"/>
          </a:xfrm>
        </p:grpSpPr>
        <p:sp>
          <p:nvSpPr>
            <p:cNvPr id="32" name="圆角矩形 64"/>
            <p:cNvSpPr>
              <a:spLocks noChangeArrowheads="1"/>
            </p:cNvSpPr>
            <p:nvPr/>
          </p:nvSpPr>
          <p:spPr bwMode="auto">
            <a:xfrm>
              <a:off x="12951886" y="26539365"/>
              <a:ext cx="11919875" cy="4767176"/>
            </a:xfrm>
            <a:prstGeom prst="roundRect">
              <a:avLst>
                <a:gd name="adj" fmla="val 6551"/>
              </a:avLst>
            </a:prstGeom>
            <a:noFill/>
            <a:ln w="101600" algn="ctr">
              <a:solidFill>
                <a:srgbClr val="A5A5E9"/>
              </a:solidFill>
              <a:round/>
              <a:headEnd/>
              <a:tailEnd/>
            </a:ln>
            <a:extLst>
              <a:ext uri="{909E8E84-426E-40DD-AFC4-6F175D3DCCD1}">
                <a14:hiddenFill xmlns:a14="http://schemas.microsoft.com/office/drawing/2010/main">
                  <a:solidFill>
                    <a:srgbClr val="FFFFFF"/>
                  </a:solidFill>
                </a14:hiddenFill>
              </a:ext>
            </a:extLst>
          </p:spPr>
          <p:txBody>
            <a:bodyPr lIns="108000" tIns="720000" rIns="10800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708025" marR="0" lvl="0" indent="-566738" algn="just" defTabSz="2948867" eaLnBrk="1" fontAlgn="auto" latinLnBrk="0" hangingPunct="1">
                <a:lnSpc>
                  <a:spcPct val="100000"/>
                </a:lnSpc>
                <a:spcBef>
                  <a:spcPts val="0"/>
                </a:spcBef>
                <a:spcAft>
                  <a:spcPts val="0"/>
                </a:spcAft>
                <a:buClrTx/>
                <a:buSzTx/>
                <a:buFontTx/>
                <a:buNone/>
                <a:tabLst/>
                <a:defRPr/>
              </a:pP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[1] Dai, H. (2002), </a:t>
              </a:r>
              <a:r>
                <a:rPr kumimoji="0" lang="en-US" sz="3100" b="0" i="1" u="none" strike="noStrike" kern="0" cap="none" spc="0" normalizeH="0" baseline="0" noProof="0" dirty="0" smtClean="0">
                  <a:ln>
                    <a:noFill/>
                  </a:ln>
                  <a:solidFill>
                    <a:prstClr val="black"/>
                  </a:solidFill>
                  <a:effectLst/>
                  <a:uLnTx/>
                  <a:uFillTx/>
                  <a:cs typeface="Times New Roman" panose="02020603050405020304" pitchFamily="18" charset="0"/>
                </a:rPr>
                <a:t>Surface Science </a:t>
              </a:r>
              <a:r>
                <a:rPr kumimoji="0" lang="en-US" sz="3100" b="1" i="0" u="none" strike="noStrike" kern="0" cap="none" spc="0" normalizeH="0" baseline="0" noProof="0" dirty="0" smtClean="0">
                  <a:ln>
                    <a:noFill/>
                  </a:ln>
                  <a:solidFill>
                    <a:prstClr val="black"/>
                  </a:solidFill>
                  <a:effectLst/>
                  <a:uLnTx/>
                  <a:uFillTx/>
                  <a:cs typeface="Times New Roman" panose="02020603050405020304" pitchFamily="18" charset="0"/>
                </a:rPr>
                <a:t>500</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218–241.</a:t>
              </a:r>
            </a:p>
            <a:p>
              <a:pPr marL="708025" marR="0" lvl="0" indent="-566738" algn="just" defTabSz="2948867" eaLnBrk="1" fontAlgn="auto" latinLnBrk="0" hangingPunct="1">
                <a:lnSpc>
                  <a:spcPct val="100000"/>
                </a:lnSpc>
                <a:spcBef>
                  <a:spcPts val="0"/>
                </a:spcBef>
                <a:spcAft>
                  <a:spcPts val="0"/>
                </a:spcAft>
                <a:buClrTx/>
                <a:buSzTx/>
                <a:buFontTx/>
                <a:buNone/>
                <a:tabLst/>
                <a:defRPr/>
              </a:pP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[2] </a:t>
              </a:r>
              <a:r>
                <a:rPr kumimoji="0" lang="en-US" sz="3100" b="0" i="0" u="none" strike="noStrike" kern="0" cap="none" spc="0" normalizeH="0" baseline="0" noProof="0" dirty="0" err="1" smtClean="0">
                  <a:ln>
                    <a:noFill/>
                  </a:ln>
                  <a:solidFill>
                    <a:prstClr val="black"/>
                  </a:solidFill>
                  <a:effectLst/>
                  <a:uLnTx/>
                  <a:uFillTx/>
                  <a:cs typeface="Times New Roman" panose="02020603050405020304" pitchFamily="18" charset="0"/>
                </a:rPr>
                <a:t>Salvetat-Delmotte</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and J.P., Rubio, A. (2002), </a:t>
              </a:r>
              <a:r>
                <a:rPr kumimoji="0" lang="en-US" sz="3100" b="0" i="1" u="none" strike="noStrike" kern="0" cap="none" spc="0" normalizeH="0" baseline="0" noProof="0" dirty="0" smtClean="0">
                  <a:ln>
                    <a:noFill/>
                  </a:ln>
                  <a:solidFill>
                    <a:prstClr val="black"/>
                  </a:solidFill>
                  <a:effectLst/>
                  <a:uLnTx/>
                  <a:uFillTx/>
                  <a:cs typeface="Times New Roman" panose="02020603050405020304" pitchFamily="18" charset="0"/>
                </a:rPr>
                <a:t>Carbon</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a:t>
              </a:r>
              <a:r>
                <a:rPr kumimoji="0" lang="en-US" sz="3100" b="1" i="0" u="none" strike="noStrike" kern="0" cap="none" spc="0" normalizeH="0" baseline="0" noProof="0" dirty="0" smtClean="0">
                  <a:ln>
                    <a:noFill/>
                  </a:ln>
                  <a:solidFill>
                    <a:prstClr val="black"/>
                  </a:solidFill>
                  <a:effectLst/>
                  <a:uLnTx/>
                  <a:uFillTx/>
                  <a:cs typeface="Times New Roman" panose="02020603050405020304" pitchFamily="18" charset="0"/>
                </a:rPr>
                <a:t>40</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1729–1734.</a:t>
              </a:r>
            </a:p>
            <a:p>
              <a:pPr marL="708025" marR="0" lvl="0" indent="-566738" algn="just" defTabSz="2948867" eaLnBrk="1" fontAlgn="auto" latinLnBrk="0" hangingPunct="1">
                <a:lnSpc>
                  <a:spcPct val="100000"/>
                </a:lnSpc>
                <a:spcBef>
                  <a:spcPts val="0"/>
                </a:spcBef>
                <a:spcAft>
                  <a:spcPts val="0"/>
                </a:spcAft>
                <a:buClrTx/>
                <a:buSzTx/>
                <a:buFontTx/>
                <a:buNone/>
                <a:tabLst/>
                <a:defRPr/>
              </a:pP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a:t>
              </a:r>
              <a:r>
                <a:rPr kumimoji="0" lang="en-US" sz="3100" b="0" i="0" u="none" strike="noStrike" kern="0" cap="none" spc="0" normalizeH="0" baseline="0" noProof="0" dirty="0">
                  <a:ln>
                    <a:noFill/>
                  </a:ln>
                  <a:solidFill>
                    <a:prstClr val="black"/>
                  </a:solidFill>
                  <a:effectLst/>
                  <a:uLnTx/>
                  <a:uFillTx/>
                  <a:cs typeface="Times New Roman" panose="02020603050405020304" pitchFamily="18" charset="0"/>
                </a:rPr>
                <a:t>3] </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Lau, K.T. et al. (2006), </a:t>
              </a:r>
              <a:r>
                <a:rPr kumimoji="0" lang="en-US" sz="3100" b="0" i="1" u="none" strike="noStrike" kern="0" cap="none" spc="0" normalizeH="0" baseline="0" noProof="0" dirty="0" smtClean="0">
                  <a:ln>
                    <a:noFill/>
                  </a:ln>
                  <a:solidFill>
                    <a:prstClr val="black"/>
                  </a:solidFill>
                  <a:effectLst/>
                  <a:uLnTx/>
                  <a:uFillTx/>
                  <a:cs typeface="Times New Roman" panose="02020603050405020304" pitchFamily="18" charset="0"/>
                </a:rPr>
                <a:t>Composites: Part B</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a:t>
              </a:r>
              <a:r>
                <a:rPr kumimoji="0" lang="en-US" sz="3100" b="1" i="0" u="none" strike="noStrike" kern="0" cap="none" spc="0" normalizeH="0" baseline="0" noProof="0" dirty="0" smtClean="0">
                  <a:ln>
                    <a:noFill/>
                  </a:ln>
                  <a:solidFill>
                    <a:prstClr val="black"/>
                  </a:solidFill>
                  <a:effectLst/>
                  <a:uLnTx/>
                  <a:uFillTx/>
                  <a:cs typeface="Times New Roman" panose="02020603050405020304" pitchFamily="18" charset="0"/>
                </a:rPr>
                <a:t>37</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425–436.</a:t>
              </a:r>
            </a:p>
            <a:p>
              <a:pPr marL="708025" marR="0" lvl="0" indent="-566738" algn="just" defTabSz="2948867" eaLnBrk="1" fontAlgn="auto" latinLnBrk="0" hangingPunct="1">
                <a:lnSpc>
                  <a:spcPct val="100000"/>
                </a:lnSpc>
                <a:spcBef>
                  <a:spcPts val="0"/>
                </a:spcBef>
                <a:spcAft>
                  <a:spcPts val="0"/>
                </a:spcAft>
                <a:buClrTx/>
                <a:buSzTx/>
                <a:buFontTx/>
                <a:buNone/>
                <a:tabLst/>
                <a:defRPr/>
              </a:pP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[4] </a:t>
              </a:r>
              <a:r>
                <a:rPr kumimoji="0" lang="en-US" sz="3100" b="0" i="0" u="none" strike="noStrike" kern="0" cap="none" spc="0" normalizeH="0" baseline="0" noProof="0" dirty="0" err="1" smtClean="0">
                  <a:ln>
                    <a:noFill/>
                  </a:ln>
                  <a:solidFill>
                    <a:prstClr val="black"/>
                  </a:solidFill>
                  <a:effectLst/>
                  <a:uLnTx/>
                  <a:uFillTx/>
                  <a:cs typeface="Times New Roman" panose="02020603050405020304" pitchFamily="18" charset="0"/>
                </a:rPr>
                <a:t>Shokrieh</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M. M. and </a:t>
              </a:r>
              <a:r>
                <a:rPr kumimoji="0" lang="en-US" sz="3100" b="0" i="0" u="none" strike="noStrike" kern="0" cap="none" spc="0" normalizeH="0" baseline="0" noProof="0" dirty="0" err="1" smtClean="0">
                  <a:ln>
                    <a:noFill/>
                  </a:ln>
                  <a:solidFill>
                    <a:prstClr val="black"/>
                  </a:solidFill>
                  <a:effectLst/>
                  <a:uLnTx/>
                  <a:uFillTx/>
                  <a:cs typeface="Times New Roman" panose="02020603050405020304" pitchFamily="18" charset="0"/>
                </a:rPr>
                <a:t>Rafiee</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R. (2010), </a:t>
              </a:r>
              <a:r>
                <a:rPr kumimoji="0" lang="en-US" sz="3100" b="0" i="1" u="none" strike="noStrike" kern="0" cap="none" spc="0" normalizeH="0" baseline="0" noProof="0" dirty="0" smtClean="0">
                  <a:ln>
                    <a:noFill/>
                  </a:ln>
                  <a:solidFill>
                    <a:prstClr val="black"/>
                  </a:solidFill>
                  <a:effectLst/>
                  <a:uLnTx/>
                  <a:uFillTx/>
                  <a:cs typeface="Times New Roman" panose="02020603050405020304" pitchFamily="18" charset="0"/>
                </a:rPr>
                <a:t>Journal of Mechanics of Composite Materials </a:t>
              </a:r>
              <a:r>
                <a:rPr kumimoji="0" lang="en-US" sz="3100" b="1" i="0" u="none" strike="noStrike" kern="0" cap="none" spc="0" normalizeH="0" baseline="0" noProof="0" dirty="0" smtClean="0">
                  <a:ln>
                    <a:noFill/>
                  </a:ln>
                  <a:solidFill>
                    <a:prstClr val="black"/>
                  </a:solidFill>
                  <a:effectLst/>
                  <a:uLnTx/>
                  <a:uFillTx/>
                  <a:cs typeface="Times New Roman" panose="02020603050405020304" pitchFamily="18" charset="0"/>
                </a:rPr>
                <a:t>37(2)</a:t>
              </a: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 235-240.</a:t>
              </a:r>
            </a:p>
            <a:p>
              <a:pPr marL="708025" marR="0" lvl="0" indent="-566738" algn="just" defTabSz="2948867" eaLnBrk="1" fontAlgn="auto" latinLnBrk="0" hangingPunct="1">
                <a:lnSpc>
                  <a:spcPct val="100000"/>
                </a:lnSpc>
                <a:spcBef>
                  <a:spcPts val="0"/>
                </a:spcBef>
                <a:spcAft>
                  <a:spcPts val="0"/>
                </a:spcAft>
                <a:buClrTx/>
                <a:buSzTx/>
                <a:buFontTx/>
                <a:buNone/>
                <a:tabLst/>
                <a:defRPr/>
              </a:pPr>
              <a:r>
                <a:rPr kumimoji="0" lang="en-US" sz="3100" b="0" i="0" u="none" strike="noStrike" kern="0" cap="none" spc="0" normalizeH="0" baseline="0" noProof="0" dirty="0" smtClean="0">
                  <a:ln>
                    <a:noFill/>
                  </a:ln>
                  <a:solidFill>
                    <a:prstClr val="black"/>
                  </a:solidFill>
                  <a:effectLst/>
                  <a:uLnTx/>
                  <a:uFillTx/>
                  <a:cs typeface="Times New Roman" panose="02020603050405020304" pitchFamily="18" charset="0"/>
                </a:rPr>
                <a:t>[</a:t>
              </a:r>
              <a:r>
                <a:rPr kumimoji="0" lang="en-US" sz="3100" b="0" i="0" u="none" strike="noStrike" kern="0" cap="none" spc="0" normalizeH="0" baseline="0" noProof="0" dirty="0">
                  <a:ln>
                    <a:noFill/>
                  </a:ln>
                  <a:solidFill>
                    <a:prstClr val="black"/>
                  </a:solidFill>
                  <a:effectLst/>
                  <a:uLnTx/>
                  <a:uFillTx/>
                  <a:cs typeface="Times New Roman" panose="02020603050405020304" pitchFamily="18" charset="0"/>
                </a:rPr>
                <a:t>5] Qian, D. et al. (2000), </a:t>
              </a:r>
              <a:r>
                <a:rPr kumimoji="0" lang="en-US" sz="3100" b="0" i="1" u="none" strike="noStrike" kern="0" cap="none" spc="0" normalizeH="0" baseline="0" noProof="0" dirty="0">
                  <a:ln>
                    <a:noFill/>
                  </a:ln>
                  <a:solidFill>
                    <a:prstClr val="black"/>
                  </a:solidFill>
                  <a:effectLst/>
                  <a:uLnTx/>
                  <a:uFillTx/>
                  <a:cs typeface="Times New Roman" panose="02020603050405020304" pitchFamily="18" charset="0"/>
                </a:rPr>
                <a:t>Applied Physics Letter</a:t>
              </a:r>
              <a:r>
                <a:rPr kumimoji="0" lang="en-US" sz="3100" b="0" i="0" u="none" strike="noStrike" kern="0" cap="none" spc="0" normalizeH="0" baseline="0" noProof="0" dirty="0">
                  <a:ln>
                    <a:noFill/>
                  </a:ln>
                  <a:solidFill>
                    <a:prstClr val="black"/>
                  </a:solidFill>
                  <a:effectLst/>
                  <a:uLnTx/>
                  <a:uFillTx/>
                  <a:cs typeface="Times New Roman" panose="02020603050405020304" pitchFamily="18" charset="0"/>
                </a:rPr>
                <a:t> </a:t>
              </a:r>
              <a:r>
                <a:rPr kumimoji="0" lang="en-US" sz="3100" b="1" i="0" u="none" strike="noStrike" kern="0" cap="none" spc="0" normalizeH="0" baseline="0" noProof="0" dirty="0">
                  <a:ln>
                    <a:noFill/>
                  </a:ln>
                  <a:solidFill>
                    <a:prstClr val="black"/>
                  </a:solidFill>
                  <a:effectLst/>
                  <a:uLnTx/>
                  <a:uFillTx/>
                  <a:cs typeface="Times New Roman" panose="02020603050405020304" pitchFamily="18" charset="0"/>
                </a:rPr>
                <a:t>76(20)</a:t>
              </a:r>
              <a:r>
                <a:rPr kumimoji="0" lang="en-US" sz="3100" b="0" i="0" u="none" strike="noStrike" kern="0" cap="none" spc="0" normalizeH="0" baseline="0" noProof="0" dirty="0">
                  <a:ln>
                    <a:noFill/>
                  </a:ln>
                  <a:solidFill>
                    <a:prstClr val="black"/>
                  </a:solidFill>
                  <a:effectLst/>
                  <a:uLnTx/>
                  <a:uFillTx/>
                  <a:cs typeface="Times New Roman" panose="02020603050405020304" pitchFamily="18" charset="0"/>
                </a:rPr>
                <a:t>, 2868-2870.</a:t>
              </a:r>
            </a:p>
            <a:p>
              <a:pPr marL="708025" marR="0" lvl="0" indent="-566738" algn="just" defTabSz="2948867" eaLnBrk="1" fontAlgn="auto" latinLnBrk="0" hangingPunct="1">
                <a:lnSpc>
                  <a:spcPct val="100000"/>
                </a:lnSpc>
                <a:spcBef>
                  <a:spcPts val="0"/>
                </a:spcBef>
                <a:spcAft>
                  <a:spcPts val="0"/>
                </a:spcAft>
                <a:buClrTx/>
                <a:buSzTx/>
                <a:buFontTx/>
                <a:buNone/>
                <a:tabLst/>
                <a:defRPr/>
              </a:pPr>
              <a:r>
                <a:rPr kumimoji="0" lang="en-US" sz="3100" b="0" i="0" u="none" strike="noStrike" kern="0" cap="none" spc="0" normalizeH="0" baseline="0" noProof="0" dirty="0">
                  <a:ln>
                    <a:noFill/>
                  </a:ln>
                  <a:solidFill>
                    <a:prstClr val="black"/>
                  </a:solidFill>
                  <a:effectLst/>
                  <a:uLnTx/>
                  <a:uFillTx/>
                  <a:cs typeface="Times New Roman" panose="02020603050405020304" pitchFamily="18" charset="0"/>
                </a:rPr>
                <a:t>[6] </a:t>
              </a:r>
              <a:r>
                <a:rPr kumimoji="0" lang="en-US" sz="3100" b="0" i="0" u="none" strike="noStrike" kern="0" cap="none" spc="0" normalizeH="0" baseline="0" noProof="0" dirty="0" err="1">
                  <a:ln>
                    <a:noFill/>
                  </a:ln>
                  <a:solidFill>
                    <a:prstClr val="black"/>
                  </a:solidFill>
                  <a:effectLst/>
                  <a:uLnTx/>
                  <a:uFillTx/>
                  <a:cs typeface="Times New Roman" panose="02020603050405020304" pitchFamily="18" charset="0"/>
                </a:rPr>
                <a:t>Schadler</a:t>
              </a:r>
              <a:r>
                <a:rPr kumimoji="0" lang="en-US" sz="3100" b="0" i="0" u="none" strike="noStrike" kern="0" cap="none" spc="0" normalizeH="0" baseline="0" noProof="0" dirty="0">
                  <a:ln>
                    <a:noFill/>
                  </a:ln>
                  <a:solidFill>
                    <a:prstClr val="black"/>
                  </a:solidFill>
                  <a:effectLst/>
                  <a:uLnTx/>
                  <a:uFillTx/>
                  <a:cs typeface="Times New Roman" panose="02020603050405020304" pitchFamily="18" charset="0"/>
                </a:rPr>
                <a:t>, L. (1998), Applied Physics Letter </a:t>
              </a:r>
              <a:r>
                <a:rPr kumimoji="0" lang="en-US" sz="3100" b="1" i="0" u="none" strike="noStrike" kern="0" cap="none" spc="0" normalizeH="0" baseline="0" noProof="0" dirty="0">
                  <a:ln>
                    <a:noFill/>
                  </a:ln>
                  <a:solidFill>
                    <a:prstClr val="black"/>
                  </a:solidFill>
                  <a:effectLst/>
                  <a:uLnTx/>
                  <a:uFillTx/>
                  <a:cs typeface="Times New Roman" panose="02020603050405020304" pitchFamily="18" charset="0"/>
                </a:rPr>
                <a:t>73(26)</a:t>
              </a:r>
              <a:r>
                <a:rPr kumimoji="0" lang="en-US" sz="3100" b="0" i="0" u="none" strike="noStrike" kern="0" cap="none" spc="0" normalizeH="0" baseline="0" noProof="0" dirty="0">
                  <a:ln>
                    <a:noFill/>
                  </a:ln>
                  <a:solidFill>
                    <a:prstClr val="black"/>
                  </a:solidFill>
                  <a:effectLst/>
                  <a:uLnTx/>
                  <a:uFillTx/>
                  <a:cs typeface="Times New Roman" panose="02020603050405020304" pitchFamily="18" charset="0"/>
                </a:rPr>
                <a:t>, 3842–3844</a:t>
              </a:r>
              <a:endParaRPr kumimoji="1" lang="zh-CN" altLang="en-US" sz="2400" b="0" i="0" u="none" strike="noStrike" kern="0" cap="none" spc="0" normalizeH="0" baseline="0" noProof="0" dirty="0">
                <a:ln>
                  <a:noFill/>
                </a:ln>
                <a:solidFill>
                  <a:prstClr val="black"/>
                </a:solidFill>
                <a:effectLst/>
                <a:uLnTx/>
                <a:uFillTx/>
                <a:cs typeface="Times New Roman" panose="02020603050405020304" pitchFamily="18" charset="0"/>
              </a:endParaRPr>
            </a:p>
          </p:txBody>
        </p:sp>
        <p:sp>
          <p:nvSpPr>
            <p:cNvPr id="33" name="五边形 65"/>
            <p:cNvSpPr/>
            <p:nvPr/>
          </p:nvSpPr>
          <p:spPr>
            <a:xfrm rot="5400000">
              <a:off x="15788946" y="23953695"/>
              <a:ext cx="757798" cy="5678135"/>
            </a:xfrm>
            <a:prstGeom prst="homePlate">
              <a:avLst>
                <a:gd name="adj" fmla="val 42565"/>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25400" cap="flat" cmpd="sng" algn="ctr">
              <a:solidFill>
                <a:sysClr val="window" lastClr="FFFFFF"/>
              </a:solidFill>
              <a:prstDash val="solid"/>
            </a:ln>
            <a:effectLst>
              <a:outerShdw blurRad="393700" dist="38100" dir="5400000" algn="t" rotWithShape="0">
                <a:srgbClr val="F79646">
                  <a:lumMod val="50000"/>
                  <a:alpha val="37000"/>
                </a:srgbClr>
              </a:outerShdw>
            </a:effectLst>
          </p:spPr>
          <p:txBody>
            <a:bodyPr vert="vert270" anchor="ctr"/>
            <a:lstStyle/>
            <a:p>
              <a:pPr marL="0" marR="0" lvl="0" indent="0" algn="ctr" defTabSz="2948867" eaLnBrk="1" fontAlgn="auto" latinLnBrk="0" hangingPunct="1">
                <a:lnSpc>
                  <a:spcPct val="100000"/>
                </a:lnSpc>
                <a:spcBef>
                  <a:spcPts val="0"/>
                </a:spcBef>
                <a:spcAft>
                  <a:spcPts val="998"/>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References</a:t>
              </a:r>
            </a:p>
          </p:txBody>
        </p:sp>
      </p:grpSp>
      <p:pic>
        <p:nvPicPr>
          <p:cNvPr id="37" name="Image 36"/>
          <p:cNvPicPr>
            <a:picLocks noChangeAspect="1"/>
          </p:cNvPicPr>
          <p:nvPr/>
        </p:nvPicPr>
        <p:blipFill>
          <a:blip r:embed="rId3"/>
          <a:stretch>
            <a:fillRect/>
          </a:stretch>
        </p:blipFill>
        <p:spPr>
          <a:xfrm>
            <a:off x="2625565" y="24111561"/>
            <a:ext cx="7999827" cy="3808392"/>
          </a:xfrm>
          <a:prstGeom prst="rect">
            <a:avLst/>
          </a:prstGeom>
        </p:spPr>
      </p:pic>
      <p:pic>
        <p:nvPicPr>
          <p:cNvPr id="38" name="Image 37"/>
          <p:cNvPicPr>
            <a:picLocks noChangeAspect="1"/>
          </p:cNvPicPr>
          <p:nvPr/>
        </p:nvPicPr>
        <p:blipFill>
          <a:blip r:embed="rId4"/>
          <a:stretch>
            <a:fillRect/>
          </a:stretch>
        </p:blipFill>
        <p:spPr>
          <a:xfrm>
            <a:off x="15734935" y="14648639"/>
            <a:ext cx="6310881" cy="4328242"/>
          </a:xfrm>
          <a:prstGeom prst="rect">
            <a:avLst/>
          </a:prstGeom>
        </p:spPr>
      </p:pic>
    </p:spTree>
    <p:extLst>
      <p:ext uri="{BB962C8B-B14F-4D97-AF65-F5344CB8AC3E}">
        <p14:creationId xmlns:p14="http://schemas.microsoft.com/office/powerpoint/2010/main" val="381478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658</Words>
  <Application>Microsoft Office PowerPoint</Application>
  <PresentationFormat>Personnalisé</PresentationFormat>
  <Paragraphs>36</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宋体</vt:lpstr>
      <vt:lpstr>Arial</vt:lpstr>
      <vt:lpstr>Calibri</vt:lpstr>
      <vt:lpstr>Calibri Light</vt:lpstr>
      <vt:lpstr>Times</vt:lpstr>
      <vt:lpstr>Times New Roman</vt:lpstr>
      <vt:lpstr>Thème Office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Azibi_M</dc:creator>
  <cp:lastModifiedBy>Win10-22H</cp:lastModifiedBy>
  <cp:revision>11</cp:revision>
  <dcterms:created xsi:type="dcterms:W3CDTF">2024-03-18T08:26:05Z</dcterms:created>
  <dcterms:modified xsi:type="dcterms:W3CDTF">2024-09-09T14:29:22Z</dcterms:modified>
</cp:coreProperties>
</file>